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1" r:id="rId5"/>
    <p:sldId id="272" r:id="rId6"/>
    <p:sldId id="260" r:id="rId7"/>
    <p:sldId id="264" r:id="rId8"/>
    <p:sldId id="274" r:id="rId9"/>
    <p:sldId id="275" r:id="rId10"/>
    <p:sldId id="265" r:id="rId11"/>
    <p:sldId id="273" r:id="rId12"/>
    <p:sldId id="262" r:id="rId13"/>
    <p:sldId id="263" r:id="rId14"/>
    <p:sldId id="270" r:id="rId15"/>
    <p:sldId id="271" r:id="rId16"/>
    <p:sldId id="277" r:id="rId17"/>
    <p:sldId id="278" r:id="rId18"/>
    <p:sldId id="267" r:id="rId1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5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9CB3BF-38F5-AD4B-B60B-D2A500E8C29F}" v="8" dt="2023-04-13T07:39:08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2"/>
    <p:restoredTop sz="80968"/>
  </p:normalViewPr>
  <p:slideViewPr>
    <p:cSldViewPr snapToGrid="0">
      <p:cViewPr>
        <p:scale>
          <a:sx n="114" d="100"/>
          <a:sy n="114" d="100"/>
        </p:scale>
        <p:origin x="57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Hartgerink" userId="e024b5f6160c5ac2" providerId="LiveId" clId="{EE9CB3BF-38F5-AD4B-B60B-D2A500E8C29F}"/>
    <pc:docChg chg="undo custSel addSld delSld modSld">
      <pc:chgData name="Chris Hartgerink" userId="e024b5f6160c5ac2" providerId="LiveId" clId="{EE9CB3BF-38F5-AD4B-B60B-D2A500E8C29F}" dt="2023-04-13T07:39:13.497" v="678" actId="2696"/>
      <pc:docMkLst>
        <pc:docMk/>
      </pc:docMkLst>
      <pc:sldChg chg="addSp modSp mod modNotesTx">
        <pc:chgData name="Chris Hartgerink" userId="e024b5f6160c5ac2" providerId="LiveId" clId="{EE9CB3BF-38F5-AD4B-B60B-D2A500E8C29F}" dt="2023-04-13T07:32:45.979" v="640" actId="1076"/>
        <pc:sldMkLst>
          <pc:docMk/>
          <pc:sldMk cId="1891299005" sldId="256"/>
        </pc:sldMkLst>
        <pc:spChg chg="add mod">
          <ac:chgData name="Chris Hartgerink" userId="e024b5f6160c5ac2" providerId="LiveId" clId="{EE9CB3BF-38F5-AD4B-B60B-D2A500E8C29F}" dt="2023-04-13T07:32:45.979" v="640" actId="1076"/>
          <ac:spMkLst>
            <pc:docMk/>
            <pc:sldMk cId="1891299005" sldId="256"/>
            <ac:spMk id="5" creationId="{2BD437AF-2312-17B7-1232-9FF0A963E943}"/>
          </ac:spMkLst>
        </pc:spChg>
      </pc:sldChg>
      <pc:sldChg chg="modNotesTx">
        <pc:chgData name="Chris Hartgerink" userId="e024b5f6160c5ac2" providerId="LiveId" clId="{EE9CB3BF-38F5-AD4B-B60B-D2A500E8C29F}" dt="2023-04-13T06:03:17.143" v="442" actId="20577"/>
        <pc:sldMkLst>
          <pc:docMk/>
          <pc:sldMk cId="2140146049" sldId="258"/>
        </pc:sldMkLst>
      </pc:sldChg>
      <pc:sldChg chg="modNotesTx">
        <pc:chgData name="Chris Hartgerink" userId="e024b5f6160c5ac2" providerId="LiveId" clId="{EE9CB3BF-38F5-AD4B-B60B-D2A500E8C29F}" dt="2023-04-13T06:03:57.132" v="604" actId="20577"/>
        <pc:sldMkLst>
          <pc:docMk/>
          <pc:sldMk cId="467576080" sldId="259"/>
        </pc:sldMkLst>
      </pc:sldChg>
      <pc:sldChg chg="modNotesTx">
        <pc:chgData name="Chris Hartgerink" userId="e024b5f6160c5ac2" providerId="LiveId" clId="{EE9CB3BF-38F5-AD4B-B60B-D2A500E8C29F}" dt="2023-04-13T07:24:42.715" v="608" actId="20577"/>
        <pc:sldMkLst>
          <pc:docMk/>
          <pc:sldMk cId="2838305652" sldId="260"/>
        </pc:sldMkLst>
      </pc:sldChg>
      <pc:sldChg chg="modNotesTx">
        <pc:chgData name="Chris Hartgerink" userId="e024b5f6160c5ac2" providerId="LiveId" clId="{EE9CB3BF-38F5-AD4B-B60B-D2A500E8C29F}" dt="2023-04-13T07:25:58.976" v="622" actId="20577"/>
        <pc:sldMkLst>
          <pc:docMk/>
          <pc:sldMk cId="2081603445" sldId="264"/>
        </pc:sldMkLst>
      </pc:sldChg>
      <pc:sldChg chg="addSp delSp modSp mod modAnim">
        <pc:chgData name="Chris Hartgerink" userId="e024b5f6160c5ac2" providerId="LiveId" clId="{EE9CB3BF-38F5-AD4B-B60B-D2A500E8C29F}" dt="2023-04-13T07:38:30.281" v="646"/>
        <pc:sldMkLst>
          <pc:docMk/>
          <pc:sldMk cId="430150491" sldId="267"/>
        </pc:sldMkLst>
        <pc:spChg chg="mod">
          <ac:chgData name="Chris Hartgerink" userId="e024b5f6160c5ac2" providerId="LiveId" clId="{EE9CB3BF-38F5-AD4B-B60B-D2A500E8C29F}" dt="2023-04-13T07:32:56.122" v="642" actId="13926"/>
          <ac:spMkLst>
            <pc:docMk/>
            <pc:sldMk cId="430150491" sldId="267"/>
            <ac:spMk id="2" creationId="{F8311AB5-F6C6-77D7-3304-75416F527384}"/>
          </ac:spMkLst>
        </pc:spChg>
        <pc:spChg chg="add del mod">
          <ac:chgData name="Chris Hartgerink" userId="e024b5f6160c5ac2" providerId="LiveId" clId="{EE9CB3BF-38F5-AD4B-B60B-D2A500E8C29F}" dt="2023-04-13T07:32:58.619" v="645"/>
          <ac:spMkLst>
            <pc:docMk/>
            <pc:sldMk cId="430150491" sldId="267"/>
            <ac:spMk id="6" creationId="{C64D9E60-1FD8-B6B9-7D23-A7DF10CD4D1C}"/>
          </ac:spMkLst>
        </pc:spChg>
        <pc:spChg chg="add mod">
          <ac:chgData name="Chris Hartgerink" userId="e024b5f6160c5ac2" providerId="LiveId" clId="{EE9CB3BF-38F5-AD4B-B60B-D2A500E8C29F}" dt="2023-04-13T07:32:57.065" v="643"/>
          <ac:spMkLst>
            <pc:docMk/>
            <pc:sldMk cId="430150491" sldId="267"/>
            <ac:spMk id="7" creationId="{35B88095-942A-0279-F22C-62B54090DD78}"/>
          </ac:spMkLst>
        </pc:spChg>
      </pc:sldChg>
      <pc:sldChg chg="addSp delSp del mod">
        <pc:chgData name="Chris Hartgerink" userId="e024b5f6160c5ac2" providerId="LiveId" clId="{EE9CB3BF-38F5-AD4B-B60B-D2A500E8C29F}" dt="2023-04-13T07:39:01.961" v="666" actId="2696"/>
        <pc:sldMkLst>
          <pc:docMk/>
          <pc:sldMk cId="3442800255" sldId="268"/>
        </pc:sldMkLst>
        <pc:picChg chg="add del">
          <ac:chgData name="Chris Hartgerink" userId="e024b5f6160c5ac2" providerId="LiveId" clId="{EE9CB3BF-38F5-AD4B-B60B-D2A500E8C29F}" dt="2023-04-13T07:38:39.404" v="648" actId="478"/>
          <ac:picMkLst>
            <pc:docMk/>
            <pc:sldMk cId="3442800255" sldId="268"/>
            <ac:picMk id="8" creationId="{A68F5D21-942F-C390-D780-0F5F12EC4800}"/>
          </ac:picMkLst>
        </pc:picChg>
      </pc:sldChg>
      <pc:sldChg chg="del">
        <pc:chgData name="Chris Hartgerink" userId="e024b5f6160c5ac2" providerId="LiveId" clId="{EE9CB3BF-38F5-AD4B-B60B-D2A500E8C29F}" dt="2023-04-13T07:39:13.497" v="678" actId="2696"/>
        <pc:sldMkLst>
          <pc:docMk/>
          <pc:sldMk cId="177961171" sldId="276"/>
        </pc:sldMkLst>
      </pc:sldChg>
      <pc:sldChg chg="addSp delSp modSp new mod modClrScheme chgLayout modNotesTx">
        <pc:chgData name="Chris Hartgerink" userId="e024b5f6160c5ac2" providerId="LiveId" clId="{EE9CB3BF-38F5-AD4B-B60B-D2A500E8C29F}" dt="2023-04-13T07:39:00.783" v="665"/>
        <pc:sldMkLst>
          <pc:docMk/>
          <pc:sldMk cId="3903020992" sldId="277"/>
        </pc:sldMkLst>
        <pc:spChg chg="del mod ord">
          <ac:chgData name="Chris Hartgerink" userId="e024b5f6160c5ac2" providerId="LiveId" clId="{EE9CB3BF-38F5-AD4B-B60B-D2A500E8C29F}" dt="2023-04-13T07:38:50.718" v="650" actId="700"/>
          <ac:spMkLst>
            <pc:docMk/>
            <pc:sldMk cId="3903020992" sldId="277"/>
            <ac:spMk id="2" creationId="{851CCA5B-D110-DE88-309A-1FE6CB7735C3}"/>
          </ac:spMkLst>
        </pc:spChg>
        <pc:spChg chg="del mod ord">
          <ac:chgData name="Chris Hartgerink" userId="e024b5f6160c5ac2" providerId="LiveId" clId="{EE9CB3BF-38F5-AD4B-B60B-D2A500E8C29F}" dt="2023-04-13T07:38:50.718" v="650" actId="700"/>
          <ac:spMkLst>
            <pc:docMk/>
            <pc:sldMk cId="3903020992" sldId="277"/>
            <ac:spMk id="3" creationId="{32933C64-C3A0-1AC1-6CF4-B713FEDDF767}"/>
          </ac:spMkLst>
        </pc:spChg>
        <pc:spChg chg="del">
          <ac:chgData name="Chris Hartgerink" userId="e024b5f6160c5ac2" providerId="LiveId" clId="{EE9CB3BF-38F5-AD4B-B60B-D2A500E8C29F}" dt="2023-04-13T07:38:50.718" v="650" actId="700"/>
          <ac:spMkLst>
            <pc:docMk/>
            <pc:sldMk cId="3903020992" sldId="277"/>
            <ac:spMk id="4" creationId="{5EE6858C-39E0-3DE3-FEB0-3D3E43A0BB0B}"/>
          </ac:spMkLst>
        </pc:spChg>
        <pc:spChg chg="add mod ord">
          <ac:chgData name="Chris Hartgerink" userId="e024b5f6160c5ac2" providerId="LiveId" clId="{EE9CB3BF-38F5-AD4B-B60B-D2A500E8C29F}" dt="2023-04-13T07:38:55.893" v="664" actId="13926"/>
          <ac:spMkLst>
            <pc:docMk/>
            <pc:sldMk cId="3903020992" sldId="277"/>
            <ac:spMk id="5" creationId="{67FABF14-2CED-0020-764F-533EFBDC6843}"/>
          </ac:spMkLst>
        </pc:spChg>
        <pc:spChg chg="add mod ord">
          <ac:chgData name="Chris Hartgerink" userId="e024b5f6160c5ac2" providerId="LiveId" clId="{EE9CB3BF-38F5-AD4B-B60B-D2A500E8C29F}" dt="2023-04-13T07:38:50.718" v="650" actId="700"/>
          <ac:spMkLst>
            <pc:docMk/>
            <pc:sldMk cId="3903020992" sldId="277"/>
            <ac:spMk id="6" creationId="{AC0EE0F1-FCC4-1F7C-20AF-9F0C1B6361CF}"/>
          </ac:spMkLst>
        </pc:spChg>
      </pc:sldChg>
      <pc:sldChg chg="modSp add mod">
        <pc:chgData name="Chris Hartgerink" userId="e024b5f6160c5ac2" providerId="LiveId" clId="{EE9CB3BF-38F5-AD4B-B60B-D2A500E8C29F}" dt="2023-04-13T07:39:11.497" v="677" actId="20577"/>
        <pc:sldMkLst>
          <pc:docMk/>
          <pc:sldMk cId="2773485063" sldId="278"/>
        </pc:sldMkLst>
        <pc:spChg chg="mod">
          <ac:chgData name="Chris Hartgerink" userId="e024b5f6160c5ac2" providerId="LiveId" clId="{EE9CB3BF-38F5-AD4B-B60B-D2A500E8C29F}" dt="2023-04-13T07:39:11.497" v="677" actId="20577"/>
          <ac:spMkLst>
            <pc:docMk/>
            <pc:sldMk cId="2773485063" sldId="278"/>
            <ac:spMk id="5" creationId="{67FABF14-2CED-0020-764F-533EFBDC684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569E9-E388-9B42-9573-223C6BE88A96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3CB5E-1778-0B44-AC4E-F196C271A93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7018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Hi everyone.</a:t>
            </a:r>
          </a:p>
          <a:p>
            <a:endParaRPr lang="en-DE" dirty="0"/>
          </a:p>
          <a:p>
            <a:r>
              <a:rPr lang="en-DE" dirty="0"/>
              <a:t>We’re doing this design workshop today on imagining alternative CVs, as a way to step beyond the practicalities of the day to day. </a:t>
            </a:r>
          </a:p>
          <a:p>
            <a:endParaRPr lang="en-DE" dirty="0"/>
          </a:p>
          <a:p>
            <a:r>
              <a:rPr lang="en-DE" dirty="0"/>
              <a:t>We want you to step beyond the how in this workshop, and focus on the why. </a:t>
            </a:r>
          </a:p>
          <a:p>
            <a:r>
              <a:rPr lang="en-DE" dirty="0"/>
              <a:t>There might be information already available to us that would be valuable when presented in a CV, but also allow yourself to come up with things that are not yet feasible. </a:t>
            </a:r>
          </a:p>
          <a:p>
            <a:r>
              <a:rPr lang="en-DE" dirty="0"/>
              <a:t>We are here to imagine, so we have vision for what we want to build next.</a:t>
            </a:r>
          </a:p>
          <a:p>
            <a:endParaRPr lang="en-DE" dirty="0"/>
          </a:p>
          <a:p>
            <a:r>
              <a:rPr lang="en-DE" dirty="0"/>
              <a:t>---</a:t>
            </a:r>
          </a:p>
          <a:p>
            <a:endParaRPr lang="en-DE" dirty="0"/>
          </a:p>
          <a:p>
            <a:r>
              <a:rPr lang="en-DE" dirty="0"/>
              <a:t>We do have a full schedule for this workshop.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DE" dirty="0"/>
              <a:t>For your fullest participation, we ask you to be fully present. Focus on the task at hand. We know it is difficult, but let’s try for each other.</a:t>
            </a:r>
          </a:p>
          <a:p>
            <a:r>
              <a:rPr lang="en-DE" dirty="0"/>
              <a:t>The success of the workshop will in a large part depend on your participation. We’ll do our best to guide things along!</a:t>
            </a:r>
          </a:p>
          <a:p>
            <a:endParaRPr lang="en-DE" dirty="0"/>
          </a:p>
          <a:p>
            <a:r>
              <a:rPr lang="en-DE" dirty="0"/>
              <a:t>---</a:t>
            </a:r>
          </a:p>
          <a:p>
            <a:endParaRPr lang="en-DE" dirty="0"/>
          </a:p>
          <a:p>
            <a:r>
              <a:rPr lang="en-DE" dirty="0"/>
              <a:t>Some house rules:</a:t>
            </a:r>
          </a:p>
          <a:p>
            <a:r>
              <a:rPr lang="en-DE" dirty="0"/>
              <a:t>Don’t hog speaking time, don’t let your valuable insights go unheard.</a:t>
            </a:r>
          </a:p>
          <a:p>
            <a:r>
              <a:rPr lang="en-DE" dirty="0"/>
              <a:t>In a group of N, try to speak 1/Nth of the time. </a:t>
            </a:r>
          </a:p>
          <a:p>
            <a:r>
              <a:rPr lang="en-DE" dirty="0"/>
              <a:t>In that sense, if you talk a lot, take a step back. If you know you talk a little, take a step forward. </a:t>
            </a:r>
          </a:p>
          <a:p>
            <a:endParaRPr lang="en-DE" dirty="0"/>
          </a:p>
          <a:p>
            <a:r>
              <a:rPr lang="en-DE" dirty="0"/>
              <a:t>This workshop is about creating new ideas together, and we all need each other to do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47634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11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22189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12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33531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Will be added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13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0119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Will be added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14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83688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15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4953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In the next step of this workshop we take all the elements and combine them into a alternative CV.</a:t>
            </a:r>
          </a:p>
          <a:p>
            <a:endParaRPr lang="en-DE" dirty="0"/>
          </a:p>
          <a:p>
            <a:r>
              <a:rPr lang="en-DE" dirty="0"/>
              <a:t>We have the collection of elements, and now it’s up to each group to combine those they want into a CV. You get to choose a maximum of 5 elements today.</a:t>
            </a:r>
          </a:p>
          <a:p>
            <a:endParaRPr lang="en-DE" dirty="0"/>
          </a:p>
          <a:p>
            <a:r>
              <a:rPr lang="en-DE" dirty="0"/>
              <a:t>After this, we will come back for a short reportback from each group. So be prepared to say a sentence or two!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16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18951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In the next step of this workshop we take all the elements and combine them into a alternative CV.</a:t>
            </a:r>
          </a:p>
          <a:p>
            <a:endParaRPr lang="en-DE" dirty="0"/>
          </a:p>
          <a:p>
            <a:r>
              <a:rPr lang="en-DE" dirty="0"/>
              <a:t>We have the collection of elements, and now it’s up to each group to combine those they want into a CV. You get to choose a maximum of 5 elements today.</a:t>
            </a:r>
          </a:p>
          <a:p>
            <a:endParaRPr lang="en-DE" dirty="0"/>
          </a:p>
          <a:p>
            <a:r>
              <a:rPr lang="en-DE" dirty="0"/>
              <a:t>After this, we will come back for a short reportback from each group. So be prepared to say a sentence or two!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17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04099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Hi everyone.</a:t>
            </a:r>
          </a:p>
          <a:p>
            <a:endParaRPr lang="en-DE" dirty="0"/>
          </a:p>
          <a:p>
            <a:r>
              <a:rPr lang="en-DE" dirty="0"/>
              <a:t>For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18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05396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facilitation.aspirationtech.org</a:t>
            </a:r>
            <a:r>
              <a:rPr lang="en-GB" dirty="0"/>
              <a:t>/</a:t>
            </a:r>
            <a:r>
              <a:rPr lang="en-GB" dirty="0" err="1"/>
              <a:t>index.php</a:t>
            </a:r>
            <a:r>
              <a:rPr lang="en-GB" dirty="0"/>
              <a:t>/</a:t>
            </a:r>
            <a:r>
              <a:rPr lang="en-GB" dirty="0" err="1"/>
              <a:t>Facilitation:Spectrogram</a:t>
            </a:r>
            <a:endParaRPr lang="en-GB" dirty="0"/>
          </a:p>
          <a:p>
            <a:endParaRPr lang="en-GB" dirty="0"/>
          </a:p>
          <a:p>
            <a:r>
              <a:rPr lang="en-GB" dirty="0"/>
              <a:t>We’re going to start off with a small </a:t>
            </a:r>
            <a:r>
              <a:rPr lang="en-GB" dirty="0" err="1"/>
              <a:t>spectogram</a:t>
            </a:r>
            <a:r>
              <a:rPr lang="en-GB" dirty="0"/>
              <a:t> exercise. For this, please get up out of your seat!</a:t>
            </a:r>
          </a:p>
          <a:p>
            <a:endParaRPr lang="en-GB" dirty="0"/>
          </a:p>
          <a:p>
            <a:r>
              <a:rPr lang="en-GB" dirty="0"/>
              <a:t>If you agree, you go to &lt;point&gt; this end of the room, if you disagree you go to &lt;point opposite end&gt; of the room. </a:t>
            </a:r>
          </a:p>
          <a:p>
            <a:r>
              <a:rPr lang="en-GB" dirty="0"/>
              <a:t>If you fall somewhere along the spectrum, you stand wherever you feel comfortable.</a:t>
            </a:r>
          </a:p>
          <a:p>
            <a:endParaRPr lang="en-GB" dirty="0"/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3859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Which leads us to the first statement: “I am excited for this workshop”</a:t>
            </a:r>
          </a:p>
          <a:p>
            <a:endParaRPr lang="en-DE" dirty="0"/>
          </a:p>
          <a:p>
            <a:r>
              <a:rPr lang="en-DE" dirty="0"/>
              <a:t>So &lt;point&gt; if you agree, &lt;point opposite end&gt; if you disagree.</a:t>
            </a:r>
          </a:p>
          <a:p>
            <a:endParaRPr lang="en-DE" dirty="0"/>
          </a:p>
          <a:p>
            <a:r>
              <a:rPr lang="en-DE" dirty="0"/>
              <a:t>For those who said anything but very much agree, thank you for your honesty.</a:t>
            </a:r>
          </a:p>
          <a:p>
            <a:r>
              <a:rPr lang="en-DE" dirty="0"/>
              <a:t>For those who very much agreed – please check social desirable answers at the door. If you are still very excited about this workshop, thank you for being so kind! </a:t>
            </a:r>
          </a:p>
          <a:p>
            <a:endParaRPr lang="en-DE" dirty="0"/>
          </a:p>
          <a:p>
            <a:r>
              <a:rPr lang="en-DE" dirty="0"/>
              <a:t>Now that we understand how this works, here’s the next statement.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94441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CVs allow me to present all my accomplishments</a:t>
            </a:r>
          </a:p>
          <a:p>
            <a:endParaRPr lang="en-DE" dirty="0"/>
          </a:p>
          <a:p>
            <a:r>
              <a:rPr lang="en-DE" dirty="0"/>
              <a:t>If you agree, go to that side of the room, if you disagree to that side. Or anywhere along the spectrum.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67236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DE" dirty="0"/>
              <a:t>Welcome – 10min - Chris</a:t>
            </a:r>
          </a:p>
          <a:p>
            <a:pPr marL="514350" indent="-514350">
              <a:buFont typeface="+mj-lt"/>
              <a:buAutoNum type="arabicPeriod"/>
            </a:pPr>
            <a:r>
              <a:rPr lang="en-DE" dirty="0"/>
              <a:t>Brainstorm – 10min - Daan</a:t>
            </a:r>
          </a:p>
          <a:p>
            <a:pPr marL="514350" indent="-514350">
              <a:buFont typeface="+mj-lt"/>
              <a:buAutoNum type="arabicPeriod"/>
            </a:pPr>
            <a:r>
              <a:rPr lang="en-DE" dirty="0"/>
              <a:t>Make groups – 5min - Chris</a:t>
            </a:r>
          </a:p>
          <a:p>
            <a:pPr marL="514350" indent="-514350">
              <a:buFont typeface="+mj-lt"/>
              <a:buAutoNum type="arabicPeriod"/>
            </a:pPr>
            <a:r>
              <a:rPr lang="en-DE" dirty="0"/>
              <a:t>Wireframe – 20min - Chris</a:t>
            </a:r>
          </a:p>
          <a:p>
            <a:pPr marL="514350" indent="-514350">
              <a:buFont typeface="+mj-lt"/>
              <a:buAutoNum type="arabicPeriod"/>
            </a:pPr>
            <a:r>
              <a:rPr lang="en-DE" dirty="0"/>
              <a:t>Construct CV alternatives – 15min - Daan</a:t>
            </a:r>
          </a:p>
          <a:p>
            <a:pPr marL="514350" indent="-514350">
              <a:buFont typeface="+mj-lt"/>
              <a:buAutoNum type="arabicPeriod"/>
            </a:pPr>
            <a:r>
              <a:rPr lang="en-DE" dirty="0"/>
              <a:t>Share out – 10min – Chris</a:t>
            </a:r>
          </a:p>
          <a:p>
            <a:endParaRPr lang="en-DE" dirty="0"/>
          </a:p>
          <a:p>
            <a:r>
              <a:rPr lang="en-DE" dirty="0"/>
              <a:t>It is important we don’t get stuck in our heads, so if you have an idea, get it out. Don’t overthink it. </a:t>
            </a:r>
          </a:p>
          <a:p>
            <a:r>
              <a:rPr lang="en-DE" dirty="0"/>
              <a:t>We’re not focusing on how right now. We’re focusing on imaging alternatives we want to see.</a:t>
            </a:r>
          </a:p>
          <a:p>
            <a:r>
              <a:rPr lang="en-DE" dirty="0"/>
              <a:t>If somebody starts talking about the fact that we don’t have that information – call ‘em in to imagine what we could do if we did.</a:t>
            </a:r>
          </a:p>
          <a:p>
            <a:endParaRPr lang="en-DE" dirty="0"/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69897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Today we’ll start with brainstorming. Remember, rules of the game: Ideas flow and don’t check yourself.</a:t>
            </a:r>
          </a:p>
          <a:p>
            <a:endParaRPr lang="en-DE" dirty="0"/>
          </a:p>
          <a:p>
            <a:r>
              <a:rPr lang="en-DE" dirty="0"/>
              <a:t>Not all ideas will be great, and that’s okay. We’ll trim it down later!</a:t>
            </a:r>
          </a:p>
          <a:p>
            <a:endParaRPr lang="en-DE" dirty="0"/>
          </a:p>
          <a:p>
            <a:r>
              <a:rPr lang="en-DE" dirty="0"/>
              <a:t>So the question for the brainstorm is “What elements do we want in a CV?”</a:t>
            </a:r>
          </a:p>
          <a:p>
            <a:endParaRPr lang="en-DE" dirty="0"/>
          </a:p>
          <a:p>
            <a:r>
              <a:rPr lang="en-DE" dirty="0"/>
              <a:t>For each element that comes to mind, write it down on a sticky note and come stick it up on these flipovers.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8440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For inspiration, here’s a template CV right now. This might give you some ideas already.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22008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Here’s some examples that are not as traditional, courtesy of ImpactStory.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77616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10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13612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CAC6-3678-32C3-F3FB-080C90AAB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A46482-92AB-545C-9158-CE17FDDDF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C5C52-6531-BCC1-7AD3-B6AF87BAB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3D79-D304-5340-8ADE-1C4992462BE9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7C0AE-073E-EC5D-ED3E-48D112670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6EF25-527C-C184-9E80-5C592FF1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6226-637A-1E42-8146-3EA15FD64B1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5654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37A4F-E363-FA81-D306-746C25CE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08420-EDA2-DBB8-F234-4A6AC38A8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9C1FB-260E-540F-2E01-99CA1676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3D79-D304-5340-8ADE-1C4992462BE9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3C362-AB81-7F6A-2779-1CB1E35D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31930-7812-8E77-5038-DD9E58826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6226-637A-1E42-8146-3EA15FD64B1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3614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EADFD1-05F8-7E35-4091-3C011BDBF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829B9-A039-A281-7238-F5C0D0191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5AE44-D514-BD35-EF09-88AAF7501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3D79-D304-5340-8ADE-1C4992462BE9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E45EC-F514-E19E-A19B-EC47652CA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5051D-1335-209C-FE3A-9106D4657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6226-637A-1E42-8146-3EA15FD64B1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6766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2987F-8D2A-8111-D27F-CC46801F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46DF0-08F8-3FDD-6F93-44A23610B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6C688-3F89-D70C-6A8C-BD4185C05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3D79-D304-5340-8ADE-1C4992462BE9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17D52-56D6-7660-2217-D281357C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B825D-DE87-2DD9-144A-75DDC4AA5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6226-637A-1E42-8146-3EA15FD64B1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3175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F7DF8-81F3-E2D2-036B-3A3C75F02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DCCBD-7DE0-264F-4181-7EA141EC6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7AB58-44A8-79CA-7732-D0F5B427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3D79-D304-5340-8ADE-1C4992462BE9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22FD2-2A18-60B2-5781-4D14E033D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1777F-63AB-6DE7-5B43-79CD6DAC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6226-637A-1E42-8146-3EA15FD64B1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0029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6E65-CCF4-7CD7-947B-C4541861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ED189-26B3-D8EF-4AB2-326E27F84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E864B-4DB0-A573-B30F-06C922926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5DC29-C3B7-5233-0204-3A0990896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3D79-D304-5340-8ADE-1C4992462BE9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2EFA6-16BE-F268-81B2-AD9E9967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42FA2-1139-BCDA-A02B-9509422A9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6226-637A-1E42-8146-3EA15FD64B1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9882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71678-DA52-C462-F6C4-3B2718DAB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17783-3598-76EF-DB1A-CCD6F7BFC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9936D-A8D6-192A-3314-15E0616C5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12BFFC-3B96-C298-2AF1-FFA697879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3F05A0-1427-6481-718F-C7334DEC5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6638FF-91E1-E2B5-4860-E4B7B7F7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3D79-D304-5340-8ADE-1C4992462BE9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54F64B-D6D7-DF7E-9FDC-BEA298515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77144F-BD3F-DC28-EB58-58D9A790C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6226-637A-1E42-8146-3EA15FD64B1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0392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33361-AC6E-0987-D338-BE82C78AD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83980-4B39-B145-7B95-5CDA7B3A7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3D79-D304-5340-8ADE-1C4992462BE9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60325-506B-B471-BB27-2A8923C54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DF2E1-81B0-E3FE-A6A5-F10AF1F7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6226-637A-1E42-8146-3EA15FD64B1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1472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5DD472-29A5-70A2-73A1-F8DD1F452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3D79-D304-5340-8ADE-1C4992462BE9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C272E3-FB7D-4A7B-0DE9-24F2CE811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88B0E-46C2-28BE-29A1-AB813F18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6226-637A-1E42-8146-3EA15FD64B1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0659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449B3-3B6F-6A17-12C9-2E07E90BD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C1238-6921-060B-4F12-20C6C863D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FE61C-6895-E36B-A113-347A70B87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67F3C-A195-BAF4-2AE7-C0557694C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3D79-D304-5340-8ADE-1C4992462BE9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8999C-82B8-E05E-F17A-D913A09C7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8CEB8-C4CD-7238-1DE2-F94682C0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6226-637A-1E42-8146-3EA15FD64B1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9009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F4CD-E4E9-A775-EE84-53C6EFDE9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128475-6D54-F829-39C1-3398CF26F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2A88A-EB3F-9217-CC16-A87C5EC03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A3BD5-554A-0F41-7D07-E60141CA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3D79-D304-5340-8ADE-1C4992462BE9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7FB63-B2A7-B607-0F43-08360F797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6612C-0B07-2F65-9683-3D81E9A9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6226-637A-1E42-8146-3EA15FD64B1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7182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5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786DE8-818A-D2B6-4153-6B65E853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93255-97DB-FCEB-D454-E8B3C7519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EAF0C-A7AE-04E8-23AA-829799B00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defRPr>
            </a:lvl1pPr>
          </a:lstStyle>
          <a:p>
            <a:fld id="{FF5B3D79-D304-5340-8ADE-1C4992462BE9}" type="datetimeFigureOut">
              <a:rPr lang="en-DE" smtClean="0"/>
              <a:pPr/>
              <a:t>12.04.23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B3F26-D69B-0B2D-BBCA-4D7E58E40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8DDF-0449-0404-6CD2-1EBCB2CAA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defRPr>
            </a:lvl1pPr>
          </a:lstStyle>
          <a:p>
            <a:fld id="{2D7F6226-637A-1E42-8146-3EA15FD64B15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2763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Noto Sans Display" panose="020B0502040504020204" pitchFamily="34" charset="0"/>
          <a:ea typeface="Noto Sans Display" panose="020B0502040504020204" pitchFamily="34" charset="0"/>
          <a:cs typeface="Noto Sans Display" panose="020B050204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Noto Sans Display" panose="020B0502040504020204" pitchFamily="34" charset="0"/>
          <a:ea typeface="Noto Sans Display" panose="020B0502040504020204" pitchFamily="34" charset="0"/>
          <a:cs typeface="Noto Sans Display" panose="020B050204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Noto Sans Display" panose="020B0502040504020204" pitchFamily="34" charset="0"/>
          <a:ea typeface="Noto Sans Display" panose="020B0502040504020204" pitchFamily="34" charset="0"/>
          <a:cs typeface="Noto Sans Display" panose="020B050204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Noto Sans Display" panose="020B0502040504020204" pitchFamily="34" charset="0"/>
          <a:ea typeface="Noto Sans Display" panose="020B0502040504020204" pitchFamily="34" charset="0"/>
          <a:cs typeface="Noto Sans Display" panose="020B050204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Noto Sans Display" panose="020B0502040504020204" pitchFamily="34" charset="0"/>
          <a:ea typeface="Noto Sans Display" panose="020B0502040504020204" pitchFamily="34" charset="0"/>
          <a:cs typeface="Noto Sans Display" panose="020B050204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Noto Sans Display" panose="020B0502040504020204" pitchFamily="34" charset="0"/>
          <a:ea typeface="Noto Sans Display" panose="020B0502040504020204" pitchFamily="34" charset="0"/>
          <a:cs typeface="Noto Sans Display" panose="020B0502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/2.0/?ref=openverse" TargetMode="External"/><Relationship Id="rId5" Type="http://schemas.openxmlformats.org/officeDocument/2006/relationships/hyperlink" Target="https://www.flickr.com/photos/10199641@N08" TargetMode="External"/><Relationship Id="rId4" Type="http://schemas.openxmlformats.org/officeDocument/2006/relationships/hyperlink" Target="https://www.flickr.com/photos/10199641@N08/4117166292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11AB5-F6C6-77D7-3304-75416F5273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E" dirty="0">
                <a:highlight>
                  <a:srgbClr val="000000"/>
                </a:highlight>
              </a:rPr>
              <a:t>The Alternative CV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D02EB-1329-287D-0085-D0669978EA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DE" dirty="0"/>
              <a:t>A workshop by:</a:t>
            </a:r>
          </a:p>
          <a:p>
            <a:r>
              <a:rPr lang="en-DE" dirty="0"/>
              <a:t>Daan Rutten (d.rutten@uvt.nl)</a:t>
            </a:r>
          </a:p>
          <a:p>
            <a:r>
              <a:rPr lang="en-DE" dirty="0"/>
              <a:t>Chris Hartgerink (chris@libscie.org)</a:t>
            </a:r>
          </a:p>
        </p:txBody>
      </p:sp>
      <p:pic>
        <p:nvPicPr>
          <p:cNvPr id="4" name="Google Shape;140;p19">
            <a:extLst>
              <a:ext uri="{FF2B5EF4-FFF2-40B4-BE49-F238E27FC236}">
                <a16:creationId xmlns:a16="http://schemas.microsoft.com/office/drawing/2014/main" id="{236B67E1-1E77-3E30-8D7D-601535EAE05F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-113423" y="3822696"/>
            <a:ext cx="3501331" cy="30353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D437AF-2312-17B7-1232-9FF0A963E943}"/>
              </a:ext>
            </a:extLst>
          </p:cNvPr>
          <p:cNvSpPr txBox="1"/>
          <p:nvPr/>
        </p:nvSpPr>
        <p:spPr>
          <a:xfrm>
            <a:off x="4789329" y="1946831"/>
            <a:ext cx="261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doi: </a:t>
            </a:r>
            <a:r>
              <a:rPr lang="en-GB" dirty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10.53962/vaq3-x2tv</a:t>
            </a:r>
            <a:r>
              <a:rPr lang="en-DE" dirty="0"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129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E3E56-0F50-5CAA-FC9F-1BAF078D4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F6F41-E06F-A9B6-9319-8905E04C3F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4265204-AB50-171B-54AD-6CADEDB4A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450" y="62318"/>
            <a:ext cx="7772400" cy="673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04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per on wall">
            <a:extLst>
              <a:ext uri="{FF2B5EF4-FFF2-40B4-BE49-F238E27FC236}">
                <a16:creationId xmlns:a16="http://schemas.microsoft.com/office/drawing/2014/main" id="{3648029F-15ED-96BE-5EB4-40FF912E3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7" b="35876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22F0D3-2FD1-3A07-F4FA-2F3D7D60A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Brainstorm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9A853-2FC0-0FB7-08AE-2FFBD9B9D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What elements should go into a CV?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590D1-D52F-9AEE-7848-E1C5CBA49BC3}"/>
              </a:ext>
            </a:extLst>
          </p:cNvPr>
          <p:cNvSpPr txBox="1"/>
          <p:nvPr/>
        </p:nvSpPr>
        <p:spPr>
          <a:xfrm>
            <a:off x="3626778" y="4695290"/>
            <a:ext cx="21883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DE" dirty="0">
                <a:solidFill>
                  <a:schemeClr val="bg1"/>
                </a:solidFill>
              </a:rPr>
              <a:t>Biographical?</a:t>
            </a:r>
          </a:p>
          <a:p>
            <a:pPr marL="285750" indent="-285750">
              <a:buFontTx/>
              <a:buChar char="-"/>
            </a:pPr>
            <a:r>
              <a:rPr lang="en-DE" dirty="0">
                <a:solidFill>
                  <a:schemeClr val="bg1"/>
                </a:solidFill>
              </a:rPr>
              <a:t>Education?</a:t>
            </a:r>
          </a:p>
          <a:p>
            <a:pPr marL="285750" indent="-285750">
              <a:buFontTx/>
              <a:buChar char="-"/>
            </a:pPr>
            <a:r>
              <a:rPr lang="en-DE" dirty="0">
                <a:solidFill>
                  <a:schemeClr val="bg1"/>
                </a:solidFill>
              </a:rPr>
              <a:t>Skills?</a:t>
            </a:r>
          </a:p>
          <a:p>
            <a:pPr marL="285750" indent="-285750">
              <a:buFontTx/>
              <a:buChar char="-"/>
            </a:pPr>
            <a:r>
              <a:rPr lang="en-DE" dirty="0">
                <a:solidFill>
                  <a:schemeClr val="bg1"/>
                </a:solidFill>
              </a:rPr>
              <a:t>Achievements?</a:t>
            </a:r>
          </a:p>
          <a:p>
            <a:pPr marL="285750" indent="-285750">
              <a:buFontTx/>
              <a:buChar char="-"/>
            </a:pPr>
            <a:r>
              <a:rPr lang="en-DE" dirty="0">
                <a:solidFill>
                  <a:schemeClr val="bg1"/>
                </a:solidFill>
              </a:rPr>
              <a:t>Service?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1D5608-29D0-AE0C-973A-F130195A0D6C}"/>
              </a:ext>
            </a:extLst>
          </p:cNvPr>
          <p:cNvSpPr txBox="1"/>
          <p:nvPr/>
        </p:nvSpPr>
        <p:spPr>
          <a:xfrm>
            <a:off x="5815173" y="4708601"/>
            <a:ext cx="2188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DE" dirty="0">
                <a:solidFill>
                  <a:schemeClr val="bg1"/>
                </a:solidFill>
              </a:rPr>
              <a:t>Relations?</a:t>
            </a:r>
          </a:p>
          <a:p>
            <a:pPr marL="285750" indent="-285750">
              <a:buFontTx/>
              <a:buChar char="-"/>
            </a:pPr>
            <a:r>
              <a:rPr lang="en-DE" dirty="0">
                <a:solidFill>
                  <a:schemeClr val="bg1"/>
                </a:solidFill>
              </a:rPr>
              <a:t>Reflections?</a:t>
            </a:r>
          </a:p>
          <a:p>
            <a:pPr marL="285750" indent="-285750">
              <a:buFontTx/>
              <a:buChar char="-"/>
            </a:pPr>
            <a:endParaRPr lang="en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11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76A1B86-DC99-46B9-B5AA-A7E928EA9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9304FFE-74E9-4316-B822-F35A685E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55EBC-8F97-1898-811F-FE0547BED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550" y="1562669"/>
            <a:ext cx="5636113" cy="24565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</a:rPr>
              <a:t>Wireframing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33E36-59A3-41DA-C04C-AA1B6CE72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9309" y="4298722"/>
            <a:ext cx="4678086" cy="11488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“Rough sketching”</a:t>
            </a:r>
          </a:p>
        </p:txBody>
      </p:sp>
      <p:pic>
        <p:nvPicPr>
          <p:cNvPr id="1026" name="Picture 2" descr="person holding black ipad with green plant">
            <a:extLst>
              <a:ext uri="{FF2B5EF4-FFF2-40B4-BE49-F238E27FC236}">
                <a16:creationId xmlns:a16="http://schemas.microsoft.com/office/drawing/2014/main" id="{5CC4EE44-E738-1808-3ECD-C3270C8EF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" r="1228"/>
          <a:stretch/>
        </p:blipFill>
        <p:spPr bwMode="auto">
          <a:xfrm>
            <a:off x="-7266" y="10"/>
            <a:ext cx="3569616" cy="6857990"/>
          </a:xfrm>
          <a:custGeom>
            <a:avLst/>
            <a:gdLst/>
            <a:ahLst/>
            <a:cxnLst/>
            <a:rect l="l" t="t" r="r" b="b"/>
            <a:pathLst>
              <a:path w="3569616" h="6858000">
                <a:moveTo>
                  <a:pt x="0" y="0"/>
                </a:moveTo>
                <a:lnTo>
                  <a:pt x="3119345" y="0"/>
                </a:lnTo>
                <a:lnTo>
                  <a:pt x="3123529" y="17226"/>
                </a:lnTo>
                <a:cubicBezTo>
                  <a:pt x="3124924" y="23927"/>
                  <a:pt x="3126075" y="29690"/>
                  <a:pt x="3127926" y="35733"/>
                </a:cubicBezTo>
                <a:cubicBezTo>
                  <a:pt x="3135983" y="55162"/>
                  <a:pt x="3152761" y="75163"/>
                  <a:pt x="3158476" y="86830"/>
                </a:cubicBezTo>
                <a:lnTo>
                  <a:pt x="3162217" y="105744"/>
                </a:lnTo>
                <a:lnTo>
                  <a:pt x="3166997" y="104727"/>
                </a:lnTo>
                <a:lnTo>
                  <a:pt x="3167793" y="111793"/>
                </a:lnTo>
                <a:lnTo>
                  <a:pt x="3168896" y="127609"/>
                </a:lnTo>
                <a:cubicBezTo>
                  <a:pt x="3170241" y="137435"/>
                  <a:pt x="3170795" y="164972"/>
                  <a:pt x="3173185" y="174906"/>
                </a:cubicBezTo>
                <a:cubicBezTo>
                  <a:pt x="3178510" y="177461"/>
                  <a:pt x="3181593" y="181749"/>
                  <a:pt x="3183238" y="187215"/>
                </a:cubicBezTo>
                <a:lnTo>
                  <a:pt x="3184145" y="199435"/>
                </a:lnTo>
                <a:lnTo>
                  <a:pt x="3200957" y="269529"/>
                </a:lnTo>
                <a:lnTo>
                  <a:pt x="3202491" y="279219"/>
                </a:lnTo>
                <a:lnTo>
                  <a:pt x="3206975" y="284221"/>
                </a:lnTo>
                <a:cubicBezTo>
                  <a:pt x="3208056" y="288198"/>
                  <a:pt x="3208241" y="299815"/>
                  <a:pt x="3208979" y="303078"/>
                </a:cubicBezTo>
                <a:cubicBezTo>
                  <a:pt x="3209786" y="303316"/>
                  <a:pt x="3210593" y="303555"/>
                  <a:pt x="3211400" y="303794"/>
                </a:cubicBezTo>
                <a:cubicBezTo>
                  <a:pt x="3215834" y="314048"/>
                  <a:pt x="3230882" y="352723"/>
                  <a:pt x="3235583" y="364595"/>
                </a:cubicBezTo>
                <a:cubicBezTo>
                  <a:pt x="3232098" y="367263"/>
                  <a:pt x="3238178" y="372307"/>
                  <a:pt x="3239601" y="375020"/>
                </a:cubicBezTo>
                <a:cubicBezTo>
                  <a:pt x="3237179" y="375617"/>
                  <a:pt x="3236854" y="382439"/>
                  <a:pt x="3239157" y="384290"/>
                </a:cubicBezTo>
                <a:cubicBezTo>
                  <a:pt x="3254070" y="431093"/>
                  <a:pt x="3227895" y="408920"/>
                  <a:pt x="3245230" y="435044"/>
                </a:cubicBezTo>
                <a:cubicBezTo>
                  <a:pt x="3246565" y="439781"/>
                  <a:pt x="3245820" y="443743"/>
                  <a:pt x="3244204" y="447282"/>
                </a:cubicBezTo>
                <a:lnTo>
                  <a:pt x="3240762" y="452630"/>
                </a:lnTo>
                <a:lnTo>
                  <a:pt x="3249093" y="471880"/>
                </a:lnTo>
                <a:cubicBezTo>
                  <a:pt x="3252174" y="481431"/>
                  <a:pt x="3254453" y="491548"/>
                  <a:pt x="3255857" y="501992"/>
                </a:cubicBezTo>
                <a:cubicBezTo>
                  <a:pt x="3250999" y="504682"/>
                  <a:pt x="3258622" y="512442"/>
                  <a:pt x="3260271" y="516223"/>
                </a:cubicBezTo>
                <a:cubicBezTo>
                  <a:pt x="3257006" y="516482"/>
                  <a:pt x="3255973" y="525173"/>
                  <a:pt x="3258865" y="528038"/>
                </a:cubicBezTo>
                <a:cubicBezTo>
                  <a:pt x="3274535" y="591283"/>
                  <a:pt x="3241762" y="557303"/>
                  <a:pt x="3262462" y="594499"/>
                </a:cubicBezTo>
                <a:cubicBezTo>
                  <a:pt x="3263816" y="600863"/>
                  <a:pt x="3262479" y="605795"/>
                  <a:pt x="3260024" y="610000"/>
                </a:cubicBezTo>
                <a:lnTo>
                  <a:pt x="3253721" y="617692"/>
                </a:lnTo>
                <a:lnTo>
                  <a:pt x="3256482" y="623204"/>
                </a:lnTo>
                <a:cubicBezTo>
                  <a:pt x="3258005" y="644600"/>
                  <a:pt x="3251476" y="651376"/>
                  <a:pt x="3259225" y="663365"/>
                </a:cubicBezTo>
                <a:cubicBezTo>
                  <a:pt x="3245876" y="682744"/>
                  <a:pt x="3258539" y="675670"/>
                  <a:pt x="3261631" y="689522"/>
                </a:cubicBezTo>
                <a:cubicBezTo>
                  <a:pt x="3265207" y="700373"/>
                  <a:pt x="3269507" y="679723"/>
                  <a:pt x="3271002" y="690492"/>
                </a:cubicBezTo>
                <a:cubicBezTo>
                  <a:pt x="3267989" y="702455"/>
                  <a:pt x="3279578" y="701125"/>
                  <a:pt x="3275760" y="713609"/>
                </a:cubicBezTo>
                <a:cubicBezTo>
                  <a:pt x="3266819" y="711239"/>
                  <a:pt x="3278954" y="737528"/>
                  <a:pt x="3271356" y="738880"/>
                </a:cubicBezTo>
                <a:cubicBezTo>
                  <a:pt x="3282938" y="748490"/>
                  <a:pt x="3269788" y="754591"/>
                  <a:pt x="3274016" y="768139"/>
                </a:cubicBezTo>
                <a:cubicBezTo>
                  <a:pt x="3278559" y="774347"/>
                  <a:pt x="3279560" y="778980"/>
                  <a:pt x="3275507" y="785654"/>
                </a:cubicBezTo>
                <a:cubicBezTo>
                  <a:pt x="3297514" y="814181"/>
                  <a:pt x="3277534" y="803670"/>
                  <a:pt x="3287024" y="831111"/>
                </a:cubicBezTo>
                <a:cubicBezTo>
                  <a:pt x="3296672" y="854655"/>
                  <a:pt x="3303659" y="881610"/>
                  <a:pt x="3324562" y="903604"/>
                </a:cubicBezTo>
                <a:cubicBezTo>
                  <a:pt x="3330338" y="907511"/>
                  <a:pt x="3333079" y="917872"/>
                  <a:pt x="3330682" y="926744"/>
                </a:cubicBezTo>
                <a:cubicBezTo>
                  <a:pt x="3330269" y="928269"/>
                  <a:pt x="3329716" y="929694"/>
                  <a:pt x="3329041" y="930971"/>
                </a:cubicBezTo>
                <a:cubicBezTo>
                  <a:pt x="3333270" y="950914"/>
                  <a:pt x="3351150" y="1023696"/>
                  <a:pt x="3356062" y="1046405"/>
                </a:cubicBezTo>
                <a:cubicBezTo>
                  <a:pt x="3349099" y="1048737"/>
                  <a:pt x="3362597" y="1059482"/>
                  <a:pt x="3358521" y="1067217"/>
                </a:cubicBezTo>
                <a:cubicBezTo>
                  <a:pt x="3354869" y="1072807"/>
                  <a:pt x="3358113" y="1077371"/>
                  <a:pt x="3358773" y="1082909"/>
                </a:cubicBezTo>
                <a:cubicBezTo>
                  <a:pt x="3356098" y="1090444"/>
                  <a:pt x="3363241" y="1113953"/>
                  <a:pt x="3367682" y="1119909"/>
                </a:cubicBezTo>
                <a:cubicBezTo>
                  <a:pt x="3382703" y="1133847"/>
                  <a:pt x="3374343" y="1168367"/>
                  <a:pt x="3385911" y="1180009"/>
                </a:cubicBezTo>
                <a:cubicBezTo>
                  <a:pt x="3387774" y="1184389"/>
                  <a:pt x="3388688" y="1188737"/>
                  <a:pt x="3389010" y="1193041"/>
                </a:cubicBezTo>
                <a:lnTo>
                  <a:pt x="3388572" y="1205179"/>
                </a:lnTo>
                <a:lnTo>
                  <a:pt x="3385768" y="1208811"/>
                </a:lnTo>
                <a:lnTo>
                  <a:pt x="3386975" y="1216129"/>
                </a:lnTo>
                <a:lnTo>
                  <a:pt x="3386647" y="1218271"/>
                </a:lnTo>
                <a:cubicBezTo>
                  <a:pt x="3386007" y="1222365"/>
                  <a:pt x="3385480" y="1226399"/>
                  <a:pt x="3385420" y="1230360"/>
                </a:cubicBezTo>
                <a:cubicBezTo>
                  <a:pt x="3400233" y="1224163"/>
                  <a:pt x="3387342" y="1263034"/>
                  <a:pt x="3398902" y="1251303"/>
                </a:cubicBezTo>
                <a:cubicBezTo>
                  <a:pt x="3401143" y="1271991"/>
                  <a:pt x="3411558" y="1255397"/>
                  <a:pt x="3402244" y="1281071"/>
                </a:cubicBezTo>
                <a:cubicBezTo>
                  <a:pt x="3416627" y="1312459"/>
                  <a:pt x="3415183" y="1363554"/>
                  <a:pt x="3435533" y="1387530"/>
                </a:cubicBezTo>
                <a:cubicBezTo>
                  <a:pt x="3428168" y="1384876"/>
                  <a:pt x="3423452" y="1398828"/>
                  <a:pt x="3427595" y="1407995"/>
                </a:cubicBezTo>
                <a:cubicBezTo>
                  <a:pt x="3398778" y="1398886"/>
                  <a:pt x="3455260" y="1443485"/>
                  <a:pt x="3436580" y="1453051"/>
                </a:cubicBezTo>
                <a:cubicBezTo>
                  <a:pt x="3454427" y="1452263"/>
                  <a:pt x="3487273" y="1492392"/>
                  <a:pt x="3473886" y="1513215"/>
                </a:cubicBezTo>
                <a:cubicBezTo>
                  <a:pt x="3479337" y="1543203"/>
                  <a:pt x="3495403" y="1563620"/>
                  <a:pt x="3491486" y="1595707"/>
                </a:cubicBezTo>
                <a:cubicBezTo>
                  <a:pt x="3493932" y="1596530"/>
                  <a:pt x="3496028" y="1598008"/>
                  <a:pt x="3497869" y="1599939"/>
                </a:cubicBezTo>
                <a:lnTo>
                  <a:pt x="3502453" y="1606503"/>
                </a:lnTo>
                <a:lnTo>
                  <a:pt x="3502232" y="1607846"/>
                </a:lnTo>
                <a:cubicBezTo>
                  <a:pt x="3502503" y="1613048"/>
                  <a:pt x="3503673" y="1615641"/>
                  <a:pt x="3505239" y="1617081"/>
                </a:cubicBezTo>
                <a:cubicBezTo>
                  <a:pt x="3505979" y="1617395"/>
                  <a:pt x="3506719" y="1617710"/>
                  <a:pt x="3507459" y="1618024"/>
                </a:cubicBezTo>
                <a:lnTo>
                  <a:pt x="3510011" y="1624022"/>
                </a:lnTo>
                <a:lnTo>
                  <a:pt x="3516358" y="1634929"/>
                </a:lnTo>
                <a:lnTo>
                  <a:pt x="3516308" y="1637821"/>
                </a:lnTo>
                <a:lnTo>
                  <a:pt x="3523955" y="1655598"/>
                </a:lnTo>
                <a:lnTo>
                  <a:pt x="3523473" y="1656247"/>
                </a:lnTo>
                <a:cubicBezTo>
                  <a:pt x="3522567" y="1658107"/>
                  <a:pt x="3522227" y="1660249"/>
                  <a:pt x="3523061" y="1663024"/>
                </a:cubicBezTo>
                <a:cubicBezTo>
                  <a:pt x="3513175" y="1664689"/>
                  <a:pt x="3520280" y="1667013"/>
                  <a:pt x="3523616" y="1675054"/>
                </a:cubicBezTo>
                <a:cubicBezTo>
                  <a:pt x="3509006" y="1679436"/>
                  <a:pt x="3523682" y="1698702"/>
                  <a:pt x="3517630" y="1707801"/>
                </a:cubicBezTo>
                <a:cubicBezTo>
                  <a:pt x="3520410" y="1713612"/>
                  <a:pt x="3523083" y="1719836"/>
                  <a:pt x="3525537" y="1726380"/>
                </a:cubicBezTo>
                <a:lnTo>
                  <a:pt x="3529903" y="1779986"/>
                </a:lnTo>
                <a:lnTo>
                  <a:pt x="3521468" y="1836998"/>
                </a:lnTo>
                <a:cubicBezTo>
                  <a:pt x="3522502" y="1857808"/>
                  <a:pt x="3519191" y="1876110"/>
                  <a:pt x="3523412" y="1893497"/>
                </a:cubicBezTo>
                <a:cubicBezTo>
                  <a:pt x="3520411" y="1900876"/>
                  <a:pt x="3519436" y="1907708"/>
                  <a:pt x="3525004" y="1913894"/>
                </a:cubicBezTo>
                <a:cubicBezTo>
                  <a:pt x="3524490" y="1933413"/>
                  <a:pt x="3517414" y="1938604"/>
                  <a:pt x="3523928" y="1950514"/>
                </a:cubicBezTo>
                <a:cubicBezTo>
                  <a:pt x="3512685" y="1962215"/>
                  <a:pt x="3517275" y="1962555"/>
                  <a:pt x="3521008" y="1967449"/>
                </a:cubicBezTo>
                <a:lnTo>
                  <a:pt x="3521297" y="1968163"/>
                </a:lnTo>
                <a:lnTo>
                  <a:pt x="3519686" y="1969768"/>
                </a:lnTo>
                <a:lnTo>
                  <a:pt x="3519089" y="1972904"/>
                </a:lnTo>
                <a:lnTo>
                  <a:pt x="3520122" y="1981289"/>
                </a:lnTo>
                <a:lnTo>
                  <a:pt x="3520948" y="1984413"/>
                </a:lnTo>
                <a:cubicBezTo>
                  <a:pt x="3521356" y="1986575"/>
                  <a:pt x="3521416" y="1988026"/>
                  <a:pt x="3521226" y="1989046"/>
                </a:cubicBezTo>
                <a:lnTo>
                  <a:pt x="3521092" y="1989171"/>
                </a:lnTo>
                <a:lnTo>
                  <a:pt x="3521624" y="1993492"/>
                </a:lnTo>
                <a:cubicBezTo>
                  <a:pt x="3522844" y="2000762"/>
                  <a:pt x="3524332" y="2007819"/>
                  <a:pt x="3525996" y="2014518"/>
                </a:cubicBezTo>
                <a:cubicBezTo>
                  <a:pt x="3518529" y="2020777"/>
                  <a:pt x="3529333" y="2045218"/>
                  <a:pt x="3514412" y="2043465"/>
                </a:cubicBezTo>
                <a:cubicBezTo>
                  <a:pt x="3516219" y="2052531"/>
                  <a:pt x="3522688" y="2057653"/>
                  <a:pt x="3512822" y="2055222"/>
                </a:cubicBezTo>
                <a:cubicBezTo>
                  <a:pt x="3513140" y="2058224"/>
                  <a:pt x="3512432" y="2060136"/>
                  <a:pt x="3511227" y="2061550"/>
                </a:cubicBezTo>
                <a:lnTo>
                  <a:pt x="3510645" y="2061975"/>
                </a:lnTo>
                <a:lnTo>
                  <a:pt x="3514907" y="2082129"/>
                </a:lnTo>
                <a:lnTo>
                  <a:pt x="3514347" y="2084880"/>
                </a:lnTo>
                <a:lnTo>
                  <a:pt x="3518565" y="2097919"/>
                </a:lnTo>
                <a:lnTo>
                  <a:pt x="3519976" y="2104707"/>
                </a:lnTo>
                <a:lnTo>
                  <a:pt x="3521958" y="2106519"/>
                </a:lnTo>
                <a:cubicBezTo>
                  <a:pt x="3523219" y="2108534"/>
                  <a:pt x="3523895" y="2111498"/>
                  <a:pt x="3523237" y="2116590"/>
                </a:cubicBezTo>
                <a:lnTo>
                  <a:pt x="3522786" y="2117790"/>
                </a:lnTo>
                <a:lnTo>
                  <a:pt x="3526064" y="2125947"/>
                </a:lnTo>
                <a:cubicBezTo>
                  <a:pt x="3527505" y="2128548"/>
                  <a:pt x="3529274" y="2130818"/>
                  <a:pt x="3531495" y="2132603"/>
                </a:cubicBezTo>
                <a:cubicBezTo>
                  <a:pt x="3522034" y="2161762"/>
                  <a:pt x="3533978" y="2187874"/>
                  <a:pt x="3533955" y="2218836"/>
                </a:cubicBezTo>
                <a:cubicBezTo>
                  <a:pt x="3517312" y="2233337"/>
                  <a:pt x="3542024" y="2285180"/>
                  <a:pt x="3559442" y="2291697"/>
                </a:cubicBezTo>
                <a:cubicBezTo>
                  <a:pt x="3544608" y="2292866"/>
                  <a:pt x="3567228" y="2330146"/>
                  <a:pt x="3568373" y="2340076"/>
                </a:cubicBezTo>
                <a:cubicBezTo>
                  <a:pt x="3568755" y="2343387"/>
                  <a:pt x="3566751" y="2343658"/>
                  <a:pt x="3560178" y="2338540"/>
                </a:cubicBezTo>
                <a:cubicBezTo>
                  <a:pt x="3562571" y="2349015"/>
                  <a:pt x="3555536" y="2360463"/>
                  <a:pt x="3548875" y="2354921"/>
                </a:cubicBezTo>
                <a:cubicBezTo>
                  <a:pt x="3564342" y="2386191"/>
                  <a:pt x="3553912" y="2434573"/>
                  <a:pt x="3562290" y="2470516"/>
                </a:cubicBezTo>
                <a:cubicBezTo>
                  <a:pt x="3548732" y="2491328"/>
                  <a:pt x="3561750" y="2479665"/>
                  <a:pt x="3560263" y="2500409"/>
                </a:cubicBezTo>
                <a:cubicBezTo>
                  <a:pt x="3573531" y="2493872"/>
                  <a:pt x="3554177" y="2525877"/>
                  <a:pt x="3569616" y="2525972"/>
                </a:cubicBezTo>
                <a:cubicBezTo>
                  <a:pt x="3568857" y="2529744"/>
                  <a:pt x="3567635" y="2533395"/>
                  <a:pt x="3566291" y="2537057"/>
                </a:cubicBezTo>
                <a:lnTo>
                  <a:pt x="3565595" y="2538979"/>
                </a:lnTo>
                <a:lnTo>
                  <a:pt x="3565471" y="2546483"/>
                </a:lnTo>
                <a:lnTo>
                  <a:pt x="3562111" y="2548822"/>
                </a:lnTo>
                <a:lnTo>
                  <a:pt x="3559542" y="2560277"/>
                </a:lnTo>
                <a:cubicBezTo>
                  <a:pt x="3559093" y="2564534"/>
                  <a:pt x="3559212" y="2569074"/>
                  <a:pt x="3560240" y="2574030"/>
                </a:cubicBezTo>
                <a:cubicBezTo>
                  <a:pt x="3567097" y="2585933"/>
                  <a:pt x="3560828" y="2605604"/>
                  <a:pt x="3562359" y="2622912"/>
                </a:cubicBezTo>
                <a:lnTo>
                  <a:pt x="3564740" y="2630748"/>
                </a:lnTo>
                <a:lnTo>
                  <a:pt x="3563214" y="2656947"/>
                </a:lnTo>
                <a:cubicBezTo>
                  <a:pt x="3563065" y="2664385"/>
                  <a:pt x="3563222" y="2672085"/>
                  <a:pt x="3563949" y="2680153"/>
                </a:cubicBezTo>
                <a:lnTo>
                  <a:pt x="3566383" y="2695058"/>
                </a:lnTo>
                <a:lnTo>
                  <a:pt x="3565385" y="2699075"/>
                </a:lnTo>
                <a:cubicBezTo>
                  <a:pt x="3565951" y="2705917"/>
                  <a:pt x="3570892" y="2714690"/>
                  <a:pt x="3565525" y="2714239"/>
                </a:cubicBezTo>
                <a:lnTo>
                  <a:pt x="3567847" y="2721812"/>
                </a:lnTo>
                <a:lnTo>
                  <a:pt x="3564077" y="2729693"/>
                </a:lnTo>
                <a:cubicBezTo>
                  <a:pt x="3563144" y="2730592"/>
                  <a:pt x="3562134" y="2731288"/>
                  <a:pt x="3561085" y="2731758"/>
                </a:cubicBezTo>
                <a:lnTo>
                  <a:pt x="3563149" y="2742418"/>
                </a:lnTo>
                <a:lnTo>
                  <a:pt x="3560661" y="2751437"/>
                </a:lnTo>
                <a:lnTo>
                  <a:pt x="3563126" y="2758989"/>
                </a:lnTo>
                <a:lnTo>
                  <a:pt x="3562876" y="2762207"/>
                </a:lnTo>
                <a:lnTo>
                  <a:pt x="3561866" y="2770236"/>
                </a:lnTo>
                <a:cubicBezTo>
                  <a:pt x="3561066" y="2774372"/>
                  <a:pt x="3560080" y="2779005"/>
                  <a:pt x="3559378" y="2784138"/>
                </a:cubicBezTo>
                <a:lnTo>
                  <a:pt x="3559178" y="2788436"/>
                </a:lnTo>
                <a:lnTo>
                  <a:pt x="3554648" y="2798068"/>
                </a:lnTo>
                <a:cubicBezTo>
                  <a:pt x="3551209" y="2805087"/>
                  <a:pt x="3548936" y="2810580"/>
                  <a:pt x="3551400" y="2816345"/>
                </a:cubicBezTo>
                <a:cubicBezTo>
                  <a:pt x="3547036" y="2826742"/>
                  <a:pt x="3533490" y="2834711"/>
                  <a:pt x="3538128" y="2849028"/>
                </a:cubicBezTo>
                <a:cubicBezTo>
                  <a:pt x="3531517" y="2845031"/>
                  <a:pt x="3538369" y="2865256"/>
                  <a:pt x="3532013" y="2868126"/>
                </a:cubicBezTo>
                <a:cubicBezTo>
                  <a:pt x="3526842" y="2869601"/>
                  <a:pt x="3527715" y="2876080"/>
                  <a:pt x="3526094" y="2881167"/>
                </a:cubicBezTo>
                <a:cubicBezTo>
                  <a:pt x="3520961" y="2885059"/>
                  <a:pt x="3517628" y="2910333"/>
                  <a:pt x="3518939" y="2918966"/>
                </a:cubicBezTo>
                <a:cubicBezTo>
                  <a:pt x="3525789" y="2943088"/>
                  <a:pt x="3505468" y="2964225"/>
                  <a:pt x="3510391" y="2983548"/>
                </a:cubicBezTo>
                <a:cubicBezTo>
                  <a:pt x="3510204" y="2988707"/>
                  <a:pt x="3509257" y="2993036"/>
                  <a:pt x="3507840" y="2996827"/>
                </a:cubicBezTo>
                <a:lnTo>
                  <a:pt x="3502741" y="3006379"/>
                </a:lnTo>
                <a:lnTo>
                  <a:pt x="3499028" y="3006971"/>
                </a:lnTo>
                <a:lnTo>
                  <a:pt x="3497157" y="3013976"/>
                </a:lnTo>
                <a:lnTo>
                  <a:pt x="3496053" y="3015450"/>
                </a:lnTo>
                <a:cubicBezTo>
                  <a:pt x="3493931" y="3018255"/>
                  <a:pt x="3491925" y="3021106"/>
                  <a:pt x="3490329" y="3024292"/>
                </a:cubicBezTo>
                <a:cubicBezTo>
                  <a:pt x="3504872" y="3031782"/>
                  <a:pt x="3479143" y="3052632"/>
                  <a:pt x="3493186" y="3052840"/>
                </a:cubicBezTo>
                <a:cubicBezTo>
                  <a:pt x="3486942" y="3071654"/>
                  <a:pt x="3501947" y="3066916"/>
                  <a:pt x="3484298" y="3080007"/>
                </a:cubicBezTo>
                <a:cubicBezTo>
                  <a:pt x="3483814" y="3117860"/>
                  <a:pt x="3462683" y="3158406"/>
                  <a:pt x="3469977" y="3195253"/>
                </a:cubicBezTo>
                <a:cubicBezTo>
                  <a:pt x="3464984" y="3186842"/>
                  <a:pt x="3455676" y="3194249"/>
                  <a:pt x="3455490" y="3205255"/>
                </a:cubicBezTo>
                <a:cubicBezTo>
                  <a:pt x="3435461" y="3173385"/>
                  <a:pt x="3464274" y="3257718"/>
                  <a:pt x="3445250" y="3249703"/>
                </a:cubicBezTo>
                <a:cubicBezTo>
                  <a:pt x="3460163" y="3264187"/>
                  <a:pt x="3471377" y="3324835"/>
                  <a:pt x="3452291" y="3330508"/>
                </a:cubicBezTo>
                <a:cubicBezTo>
                  <a:pt x="3445043" y="3359645"/>
                  <a:pt x="3450218" y="3389952"/>
                  <a:pt x="3434486" y="3412864"/>
                </a:cubicBezTo>
                <a:cubicBezTo>
                  <a:pt x="3436166" y="3415609"/>
                  <a:pt x="3437306" y="3418595"/>
                  <a:pt x="3438058" y="3421734"/>
                </a:cubicBezTo>
                <a:lnTo>
                  <a:pt x="3439245" y="3430986"/>
                </a:lnTo>
                <a:lnTo>
                  <a:pt x="3438541" y="3431897"/>
                </a:lnTo>
                <a:cubicBezTo>
                  <a:pt x="3436732" y="3436375"/>
                  <a:pt x="3436677" y="3439488"/>
                  <a:pt x="3437396" y="3441992"/>
                </a:cubicBezTo>
                <a:lnTo>
                  <a:pt x="3438843" y="3444647"/>
                </a:lnTo>
                <a:lnTo>
                  <a:pt x="3438591" y="3451712"/>
                </a:lnTo>
                <a:lnTo>
                  <a:pt x="3439527" y="3466008"/>
                </a:lnTo>
                <a:lnTo>
                  <a:pt x="3438357" y="3468331"/>
                </a:lnTo>
                <a:lnTo>
                  <a:pt x="3437674" y="3489343"/>
                </a:lnTo>
                <a:cubicBezTo>
                  <a:pt x="3437459" y="3489383"/>
                  <a:pt x="3437241" y="3489424"/>
                  <a:pt x="3437026" y="3489465"/>
                </a:cubicBezTo>
                <a:cubicBezTo>
                  <a:pt x="3435558" y="3490219"/>
                  <a:pt x="3434444" y="3491679"/>
                  <a:pt x="3434044" y="3494659"/>
                </a:cubicBezTo>
                <a:cubicBezTo>
                  <a:pt x="3425302" y="3487640"/>
                  <a:pt x="3430211" y="3495561"/>
                  <a:pt x="3429800" y="3504965"/>
                </a:cubicBezTo>
                <a:cubicBezTo>
                  <a:pt x="3416132" y="3496161"/>
                  <a:pt x="3420620" y="3524348"/>
                  <a:pt x="3412115" y="3526661"/>
                </a:cubicBezTo>
                <a:cubicBezTo>
                  <a:pt x="3412121" y="3533765"/>
                  <a:pt x="3411879" y="3541120"/>
                  <a:pt x="3411331" y="3548549"/>
                </a:cubicBezTo>
                <a:lnTo>
                  <a:pt x="3410824" y="3552872"/>
                </a:lnTo>
                <a:cubicBezTo>
                  <a:pt x="3410773" y="3552889"/>
                  <a:pt x="3410721" y="3552908"/>
                  <a:pt x="3410671" y="3552926"/>
                </a:cubicBezTo>
                <a:cubicBezTo>
                  <a:pt x="3410254" y="3553793"/>
                  <a:pt x="3409971" y="3555188"/>
                  <a:pt x="3409849" y="3557419"/>
                </a:cubicBezTo>
                <a:lnTo>
                  <a:pt x="3409902" y="3560756"/>
                </a:lnTo>
                <a:lnTo>
                  <a:pt x="3408918" y="3569144"/>
                </a:lnTo>
                <a:lnTo>
                  <a:pt x="3407623" y="3571810"/>
                </a:lnTo>
                <a:lnTo>
                  <a:pt x="3405729" y="3572549"/>
                </a:lnTo>
                <a:lnTo>
                  <a:pt x="3405835" y="3573359"/>
                </a:lnTo>
                <a:cubicBezTo>
                  <a:pt x="3408214" y="3579757"/>
                  <a:pt x="3412465" y="3582275"/>
                  <a:pt x="3399129" y="3587902"/>
                </a:cubicBezTo>
                <a:cubicBezTo>
                  <a:pt x="3402495" y="3602236"/>
                  <a:pt x="3394605" y="3603730"/>
                  <a:pt x="3389566" y="3621859"/>
                </a:cubicBezTo>
                <a:cubicBezTo>
                  <a:pt x="3393374" y="3630350"/>
                  <a:pt x="3390863" y="3636316"/>
                  <a:pt x="3386307" y="3641820"/>
                </a:cubicBezTo>
                <a:cubicBezTo>
                  <a:pt x="3386232" y="3660214"/>
                  <a:pt x="3378837" y="3675854"/>
                  <a:pt x="3374956" y="3695940"/>
                </a:cubicBezTo>
                <a:cubicBezTo>
                  <a:pt x="3378387" y="3718839"/>
                  <a:pt x="3365817" y="3728358"/>
                  <a:pt x="3361718" y="3749831"/>
                </a:cubicBezTo>
                <a:cubicBezTo>
                  <a:pt x="3370064" y="3770267"/>
                  <a:pt x="3350403" y="3763879"/>
                  <a:pt x="3344768" y="3774338"/>
                </a:cubicBezTo>
                <a:lnTo>
                  <a:pt x="3343985" y="3777418"/>
                </a:lnTo>
                <a:lnTo>
                  <a:pt x="3344520" y="3785849"/>
                </a:lnTo>
                <a:lnTo>
                  <a:pt x="3345162" y="3789023"/>
                </a:lnTo>
                <a:cubicBezTo>
                  <a:pt x="3345441" y="3791209"/>
                  <a:pt x="3345415" y="3792659"/>
                  <a:pt x="3345164" y="3793659"/>
                </a:cubicBezTo>
                <a:lnTo>
                  <a:pt x="3345024" y="3793774"/>
                </a:lnTo>
                <a:lnTo>
                  <a:pt x="3345300" y="3798119"/>
                </a:lnTo>
                <a:cubicBezTo>
                  <a:pt x="3346087" y="3805456"/>
                  <a:pt x="3347157" y="3812596"/>
                  <a:pt x="3348424" y="3819398"/>
                </a:cubicBezTo>
                <a:cubicBezTo>
                  <a:pt x="3340590" y="3825065"/>
                  <a:pt x="3349940" y="3850234"/>
                  <a:pt x="3335133" y="3847354"/>
                </a:cubicBezTo>
                <a:cubicBezTo>
                  <a:pt x="3336403" y="3856524"/>
                  <a:pt x="3342565" y="3862118"/>
                  <a:pt x="3332848" y="3858945"/>
                </a:cubicBezTo>
                <a:cubicBezTo>
                  <a:pt x="3332988" y="3861961"/>
                  <a:pt x="3332168" y="3863811"/>
                  <a:pt x="3330878" y="3865128"/>
                </a:cubicBezTo>
                <a:lnTo>
                  <a:pt x="3330273" y="3865510"/>
                </a:lnTo>
                <a:lnTo>
                  <a:pt x="3333337" y="3885908"/>
                </a:lnTo>
                <a:lnTo>
                  <a:pt x="3332616" y="3888608"/>
                </a:lnTo>
                <a:lnTo>
                  <a:pt x="3336057" y="3901916"/>
                </a:lnTo>
                <a:lnTo>
                  <a:pt x="3337066" y="3908785"/>
                </a:lnTo>
                <a:lnTo>
                  <a:pt x="3338940" y="3910739"/>
                </a:lnTo>
                <a:cubicBezTo>
                  <a:pt x="3340082" y="3912843"/>
                  <a:pt x="3340580" y="3915849"/>
                  <a:pt x="3339621" y="3920873"/>
                </a:cubicBezTo>
                <a:lnTo>
                  <a:pt x="3339102" y="3922032"/>
                </a:lnTo>
                <a:lnTo>
                  <a:pt x="3341891" y="3930408"/>
                </a:lnTo>
                <a:cubicBezTo>
                  <a:pt x="3343178" y="3933107"/>
                  <a:pt x="3344812" y="3935503"/>
                  <a:pt x="3346927" y="3937451"/>
                </a:cubicBezTo>
                <a:cubicBezTo>
                  <a:pt x="3335745" y="3965779"/>
                  <a:pt x="3346136" y="3992699"/>
                  <a:pt x="3344279" y="4023542"/>
                </a:cubicBezTo>
                <a:cubicBezTo>
                  <a:pt x="3347024" y="4058096"/>
                  <a:pt x="3350783" y="4081986"/>
                  <a:pt x="3351926" y="4104769"/>
                </a:cubicBezTo>
                <a:cubicBezTo>
                  <a:pt x="3353695" y="4115384"/>
                  <a:pt x="3359144" y="4193344"/>
                  <a:pt x="3352816" y="4187317"/>
                </a:cubicBezTo>
                <a:cubicBezTo>
                  <a:pt x="3366419" y="4219638"/>
                  <a:pt x="3351446" y="4239971"/>
                  <a:pt x="3357691" y="4276413"/>
                </a:cubicBezTo>
                <a:cubicBezTo>
                  <a:pt x="3342910" y="4296116"/>
                  <a:pt x="3356610" y="4285488"/>
                  <a:pt x="3353895" y="4306037"/>
                </a:cubicBezTo>
                <a:cubicBezTo>
                  <a:pt x="3367541" y="4300534"/>
                  <a:pt x="3346306" y="4330948"/>
                  <a:pt x="3361728" y="4332215"/>
                </a:cubicBezTo>
                <a:cubicBezTo>
                  <a:pt x="3360746" y="4335915"/>
                  <a:pt x="3359307" y="4339458"/>
                  <a:pt x="3357748" y="4343006"/>
                </a:cubicBezTo>
                <a:lnTo>
                  <a:pt x="3356941" y="4344866"/>
                </a:lnTo>
                <a:lnTo>
                  <a:pt x="3356370" y="4352332"/>
                </a:lnTo>
                <a:lnTo>
                  <a:pt x="3352876" y="4354407"/>
                </a:lnTo>
                <a:lnTo>
                  <a:pt x="3352683" y="4444689"/>
                </a:lnTo>
                <a:cubicBezTo>
                  <a:pt x="3355485" y="4452425"/>
                  <a:pt x="3356736" y="4477980"/>
                  <a:pt x="3352455" y="4483791"/>
                </a:cubicBezTo>
                <a:cubicBezTo>
                  <a:pt x="3351784" y="4489320"/>
                  <a:pt x="3353780" y="4495171"/>
                  <a:pt x="3349030" y="4498683"/>
                </a:cubicBezTo>
                <a:cubicBezTo>
                  <a:pt x="3346858" y="4510741"/>
                  <a:pt x="3341860" y="4538358"/>
                  <a:pt x="3339427" y="4556140"/>
                </a:cubicBezTo>
                <a:cubicBezTo>
                  <a:pt x="3342836" y="4560659"/>
                  <a:pt x="3341611" y="4566842"/>
                  <a:pt x="3339521" y="4574959"/>
                </a:cubicBezTo>
                <a:lnTo>
                  <a:pt x="3338246" y="4582576"/>
                </a:lnTo>
                <a:lnTo>
                  <a:pt x="3348539" y="4605460"/>
                </a:lnTo>
                <a:lnTo>
                  <a:pt x="3345760" y="4678575"/>
                </a:lnTo>
                <a:lnTo>
                  <a:pt x="3356250" y="4713574"/>
                </a:lnTo>
                <a:cubicBezTo>
                  <a:pt x="3358600" y="4727943"/>
                  <a:pt x="3359577" y="4741820"/>
                  <a:pt x="3361380" y="4755215"/>
                </a:cubicBezTo>
                <a:cubicBezTo>
                  <a:pt x="3363928" y="4785596"/>
                  <a:pt x="3347531" y="4766123"/>
                  <a:pt x="3361636" y="4803525"/>
                </a:cubicBezTo>
                <a:cubicBezTo>
                  <a:pt x="3356254" y="4807867"/>
                  <a:pt x="3356117" y="4812705"/>
                  <a:pt x="3358957" y="4820729"/>
                </a:cubicBezTo>
                <a:cubicBezTo>
                  <a:pt x="3359783" y="4835507"/>
                  <a:pt x="3345952" y="4834947"/>
                  <a:pt x="3354635" y="4849546"/>
                </a:cubicBezTo>
                <a:cubicBezTo>
                  <a:pt x="3350894" y="4848362"/>
                  <a:pt x="3350351" y="4855411"/>
                  <a:pt x="3349759" y="4861941"/>
                </a:cubicBezTo>
                <a:lnTo>
                  <a:pt x="3347368" y="4866228"/>
                </a:lnTo>
                <a:lnTo>
                  <a:pt x="3358408" y="4889535"/>
                </a:lnTo>
                <a:cubicBezTo>
                  <a:pt x="3373705" y="4931282"/>
                  <a:pt x="3382233" y="4982216"/>
                  <a:pt x="3393319" y="5017998"/>
                </a:cubicBezTo>
                <a:cubicBezTo>
                  <a:pt x="3368256" y="5040241"/>
                  <a:pt x="3392200" y="5029364"/>
                  <a:pt x="3389184" y="5055049"/>
                </a:cubicBezTo>
                <a:cubicBezTo>
                  <a:pt x="3413510" y="5050695"/>
                  <a:pt x="3377700" y="5085342"/>
                  <a:pt x="3405892" y="5089973"/>
                </a:cubicBezTo>
                <a:cubicBezTo>
                  <a:pt x="3404451" y="5094499"/>
                  <a:pt x="3402165" y="5098741"/>
                  <a:pt x="3399662" y="5102960"/>
                </a:cubicBezTo>
                <a:lnTo>
                  <a:pt x="3398363" y="5105176"/>
                </a:lnTo>
                <a:lnTo>
                  <a:pt x="3398026" y="5114590"/>
                </a:lnTo>
                <a:lnTo>
                  <a:pt x="3391859" y="5116550"/>
                </a:lnTo>
                <a:lnTo>
                  <a:pt x="3386999" y="5130226"/>
                </a:lnTo>
                <a:cubicBezTo>
                  <a:pt x="3386119" y="5135455"/>
                  <a:pt x="3386267" y="5141205"/>
                  <a:pt x="3388073" y="5147747"/>
                </a:cubicBezTo>
                <a:cubicBezTo>
                  <a:pt x="3400425" y="5164741"/>
                  <a:pt x="3388688" y="5187675"/>
                  <a:pt x="3391234" y="5209919"/>
                </a:cubicBezTo>
                <a:lnTo>
                  <a:pt x="3395469" y="5220481"/>
                </a:lnTo>
                <a:lnTo>
                  <a:pt x="3392518" y="5250830"/>
                </a:lnTo>
                <a:lnTo>
                  <a:pt x="3393800" y="5252877"/>
                </a:lnTo>
                <a:cubicBezTo>
                  <a:pt x="3393941" y="5258188"/>
                  <a:pt x="3392357" y="5268832"/>
                  <a:pt x="3393361" y="5282697"/>
                </a:cubicBezTo>
                <a:lnTo>
                  <a:pt x="3399825" y="5336059"/>
                </a:lnTo>
                <a:lnTo>
                  <a:pt x="3392824" y="5344884"/>
                </a:lnTo>
                <a:lnTo>
                  <a:pt x="3389277" y="5345998"/>
                </a:lnTo>
                <a:lnTo>
                  <a:pt x="3390946" y="5360636"/>
                </a:lnTo>
                <a:lnTo>
                  <a:pt x="3386366" y="5371486"/>
                </a:lnTo>
                <a:lnTo>
                  <a:pt x="3390662" y="5381496"/>
                </a:lnTo>
                <a:lnTo>
                  <a:pt x="3388199" y="5395290"/>
                </a:lnTo>
                <a:cubicBezTo>
                  <a:pt x="3386677" y="5400263"/>
                  <a:pt x="3384810" y="5405812"/>
                  <a:pt x="3383455" y="5412069"/>
                </a:cubicBezTo>
                <a:lnTo>
                  <a:pt x="3376345" y="5426008"/>
                </a:lnTo>
                <a:lnTo>
                  <a:pt x="3374012" y="5448470"/>
                </a:lnTo>
                <a:cubicBezTo>
                  <a:pt x="3372358" y="5465848"/>
                  <a:pt x="3370199" y="5482458"/>
                  <a:pt x="3365299" y="5498771"/>
                </a:cubicBezTo>
                <a:cubicBezTo>
                  <a:pt x="3368242" y="5512292"/>
                  <a:pt x="3368289" y="5524931"/>
                  <a:pt x="3358774" y="5536815"/>
                </a:cubicBezTo>
                <a:cubicBezTo>
                  <a:pt x="3355554" y="5573082"/>
                  <a:pt x="3364982" y="5582256"/>
                  <a:pt x="3352897" y="5604851"/>
                </a:cubicBezTo>
                <a:cubicBezTo>
                  <a:pt x="3357655" y="5611851"/>
                  <a:pt x="3360065" y="5616619"/>
                  <a:pt x="3360918" y="5620215"/>
                </a:cubicBezTo>
                <a:cubicBezTo>
                  <a:pt x="3363482" y="5631010"/>
                  <a:pt x="3352061" y="5631235"/>
                  <a:pt x="3348145" y="5649365"/>
                </a:cubicBezTo>
                <a:cubicBezTo>
                  <a:pt x="3342329" y="5668683"/>
                  <a:pt x="3336842" y="5635583"/>
                  <a:pt x="3334135" y="5654076"/>
                </a:cubicBezTo>
                <a:cubicBezTo>
                  <a:pt x="3338089" y="5673079"/>
                  <a:pt x="3320876" y="5674673"/>
                  <a:pt x="3326011" y="5694285"/>
                </a:cubicBezTo>
                <a:cubicBezTo>
                  <a:pt x="3339441" y="5687377"/>
                  <a:pt x="3320185" y="5735320"/>
                  <a:pt x="3331448" y="5735077"/>
                </a:cubicBezTo>
                <a:cubicBezTo>
                  <a:pt x="3313758" y="5754960"/>
                  <a:pt x="3333086" y="5760823"/>
                  <a:pt x="3326180" y="5784860"/>
                </a:cubicBezTo>
                <a:cubicBezTo>
                  <a:pt x="3319129" y="5796737"/>
                  <a:pt x="3317432" y="5804806"/>
                  <a:pt x="3323175" y="5814629"/>
                </a:cubicBezTo>
                <a:cubicBezTo>
                  <a:pt x="3289103" y="5869565"/>
                  <a:pt x="3319352" y="5845410"/>
                  <a:pt x="3303983" y="5894405"/>
                </a:cubicBezTo>
                <a:lnTo>
                  <a:pt x="3302615" y="5898375"/>
                </a:lnTo>
                <a:lnTo>
                  <a:pt x="3305988" y="5914019"/>
                </a:lnTo>
                <a:cubicBezTo>
                  <a:pt x="3306566" y="5914416"/>
                  <a:pt x="3307142" y="5914813"/>
                  <a:pt x="3307720" y="5915209"/>
                </a:cubicBezTo>
                <a:lnTo>
                  <a:pt x="3288942" y="5962966"/>
                </a:lnTo>
                <a:lnTo>
                  <a:pt x="3289995" y="5969791"/>
                </a:lnTo>
                <a:lnTo>
                  <a:pt x="3273219" y="6000303"/>
                </a:lnTo>
                <a:lnTo>
                  <a:pt x="3266971" y="6016394"/>
                </a:lnTo>
                <a:lnTo>
                  <a:pt x="3258268" y="6034498"/>
                </a:lnTo>
                <a:lnTo>
                  <a:pt x="3262376" y="6046147"/>
                </a:lnTo>
                <a:cubicBezTo>
                  <a:pt x="3269023" y="6073717"/>
                  <a:pt x="3250846" y="6118951"/>
                  <a:pt x="3274161" y="6127097"/>
                </a:cubicBezTo>
                <a:cubicBezTo>
                  <a:pt x="3261055" y="6140796"/>
                  <a:pt x="3284255" y="6151240"/>
                  <a:pt x="3287116" y="6165061"/>
                </a:cubicBezTo>
                <a:cubicBezTo>
                  <a:pt x="3278972" y="6176795"/>
                  <a:pt x="3286959" y="6181809"/>
                  <a:pt x="3289289" y="6191816"/>
                </a:cubicBezTo>
                <a:cubicBezTo>
                  <a:pt x="3284123" y="6196765"/>
                  <a:pt x="3284941" y="6205311"/>
                  <a:pt x="3291517" y="6207797"/>
                </a:cubicBezTo>
                <a:cubicBezTo>
                  <a:pt x="3306003" y="6202672"/>
                  <a:pt x="3300501" y="6232914"/>
                  <a:pt x="3310808" y="6234442"/>
                </a:cubicBezTo>
                <a:cubicBezTo>
                  <a:pt x="3314005" y="6251566"/>
                  <a:pt x="3305763" y="6327405"/>
                  <a:pt x="3322832" y="6339012"/>
                </a:cubicBezTo>
                <a:cubicBezTo>
                  <a:pt x="3332735" y="6373401"/>
                  <a:pt x="3309981" y="6425589"/>
                  <a:pt x="3311360" y="6440393"/>
                </a:cubicBezTo>
                <a:cubicBezTo>
                  <a:pt x="3282540" y="6457108"/>
                  <a:pt x="3365374" y="6523495"/>
                  <a:pt x="3370963" y="6586374"/>
                </a:cubicBezTo>
                <a:cubicBezTo>
                  <a:pt x="3368621" y="6595055"/>
                  <a:pt x="3368943" y="6599590"/>
                  <a:pt x="3375863" y="6601412"/>
                </a:cubicBezTo>
                <a:cubicBezTo>
                  <a:pt x="3380798" y="6617525"/>
                  <a:pt x="3389212" y="6649404"/>
                  <a:pt x="3400578" y="6683057"/>
                </a:cubicBezTo>
                <a:cubicBezTo>
                  <a:pt x="3408645" y="6705148"/>
                  <a:pt x="3410628" y="6805370"/>
                  <a:pt x="3417831" y="6852700"/>
                </a:cubicBezTo>
                <a:lnTo>
                  <a:pt x="341892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91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2D7EDA-EC78-A558-168E-1BFB2A6AC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Element: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839820-0399-6097-2938-E4A81EAB6B7C}"/>
              </a:ext>
            </a:extLst>
          </p:cNvPr>
          <p:cNvSpPr/>
          <p:nvPr/>
        </p:nvSpPr>
        <p:spPr>
          <a:xfrm>
            <a:off x="2454057" y="2232242"/>
            <a:ext cx="3044868" cy="304486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770B16-132D-279C-FA9E-08CCDAB763B6}"/>
              </a:ext>
            </a:extLst>
          </p:cNvPr>
          <p:cNvCxnSpPr/>
          <p:nvPr/>
        </p:nvCxnSpPr>
        <p:spPr>
          <a:xfrm>
            <a:off x="2455101" y="2217106"/>
            <a:ext cx="3068877" cy="30688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24D92E-2631-FC8D-DB7F-583E5B110090}"/>
              </a:ext>
            </a:extLst>
          </p:cNvPr>
          <p:cNvCxnSpPr>
            <a:cxnSpLocks/>
          </p:cNvCxnSpPr>
          <p:nvPr/>
        </p:nvCxnSpPr>
        <p:spPr>
          <a:xfrm flipH="1">
            <a:off x="2454057" y="2232242"/>
            <a:ext cx="3044868" cy="29535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E1D9119-D3EC-F6C5-39C2-D9CF124C979A}"/>
              </a:ext>
            </a:extLst>
          </p:cNvPr>
          <p:cNvSpPr/>
          <p:nvPr/>
        </p:nvSpPr>
        <p:spPr>
          <a:xfrm>
            <a:off x="6718128" y="2304789"/>
            <a:ext cx="2880986" cy="288098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017EB5-E585-4E58-1938-F61B91005192}"/>
              </a:ext>
            </a:extLst>
          </p:cNvPr>
          <p:cNvCxnSpPr>
            <a:cxnSpLocks/>
            <a:stCxn id="9" idx="1"/>
            <a:endCxn id="9" idx="5"/>
          </p:cNvCxnSpPr>
          <p:nvPr/>
        </p:nvCxnSpPr>
        <p:spPr>
          <a:xfrm>
            <a:off x="7140039" y="2726700"/>
            <a:ext cx="2037164" cy="203716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421EB6-DB13-9564-D56C-20D6147E37E7}"/>
              </a:ext>
            </a:extLst>
          </p:cNvPr>
          <p:cNvCxnSpPr>
            <a:cxnSpLocks/>
            <a:stCxn id="9" idx="7"/>
            <a:endCxn id="9" idx="3"/>
          </p:cNvCxnSpPr>
          <p:nvPr/>
        </p:nvCxnSpPr>
        <p:spPr>
          <a:xfrm flipH="1">
            <a:off x="7140039" y="2726700"/>
            <a:ext cx="2037164" cy="203716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806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2D7EDA-EC78-A558-168E-1BFB2A6AC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Element: Text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770B16-132D-279C-FA9E-08CCDAB763B6}"/>
              </a:ext>
            </a:extLst>
          </p:cNvPr>
          <p:cNvCxnSpPr>
            <a:cxnSpLocks/>
          </p:cNvCxnSpPr>
          <p:nvPr/>
        </p:nvCxnSpPr>
        <p:spPr>
          <a:xfrm>
            <a:off x="2943616" y="2906038"/>
            <a:ext cx="562418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1026A3-C9DE-96E6-2E8A-DE98C80A1B5C}"/>
              </a:ext>
            </a:extLst>
          </p:cNvPr>
          <p:cNvCxnSpPr>
            <a:cxnSpLocks/>
          </p:cNvCxnSpPr>
          <p:nvPr/>
        </p:nvCxnSpPr>
        <p:spPr>
          <a:xfrm>
            <a:off x="2943616" y="3321485"/>
            <a:ext cx="503546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1BAAA2-F60A-7F66-3255-D3BE4412FC53}"/>
              </a:ext>
            </a:extLst>
          </p:cNvPr>
          <p:cNvCxnSpPr>
            <a:cxnSpLocks/>
          </p:cNvCxnSpPr>
          <p:nvPr/>
        </p:nvCxnSpPr>
        <p:spPr>
          <a:xfrm>
            <a:off x="2943616" y="3536515"/>
            <a:ext cx="52609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7D2D28-1A17-2A62-8F03-AA085F18F19C}"/>
              </a:ext>
            </a:extLst>
          </p:cNvPr>
          <p:cNvCxnSpPr>
            <a:cxnSpLocks/>
          </p:cNvCxnSpPr>
          <p:nvPr/>
        </p:nvCxnSpPr>
        <p:spPr>
          <a:xfrm>
            <a:off x="2943616" y="3761984"/>
            <a:ext cx="469726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7AE9B0-508C-F494-37D9-29E3CD4A6AFB}"/>
              </a:ext>
            </a:extLst>
          </p:cNvPr>
          <p:cNvCxnSpPr>
            <a:cxnSpLocks/>
          </p:cNvCxnSpPr>
          <p:nvPr/>
        </p:nvCxnSpPr>
        <p:spPr>
          <a:xfrm>
            <a:off x="2943616" y="4012504"/>
            <a:ext cx="503546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F6078E-9DFE-71C2-C611-E21A6E789043}"/>
              </a:ext>
            </a:extLst>
          </p:cNvPr>
          <p:cNvCxnSpPr>
            <a:cxnSpLocks/>
          </p:cNvCxnSpPr>
          <p:nvPr/>
        </p:nvCxnSpPr>
        <p:spPr>
          <a:xfrm>
            <a:off x="2943616" y="4227534"/>
            <a:ext cx="52609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83C1AF-895E-5590-7BF8-B4A79C86C1A6}"/>
              </a:ext>
            </a:extLst>
          </p:cNvPr>
          <p:cNvCxnSpPr>
            <a:cxnSpLocks/>
          </p:cNvCxnSpPr>
          <p:nvPr/>
        </p:nvCxnSpPr>
        <p:spPr>
          <a:xfrm>
            <a:off x="2943616" y="4453003"/>
            <a:ext cx="469726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967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3D288-2210-0529-9EA9-0DF14B8E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BA023B-F2AD-ED28-E234-8375D25A4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013" y="-2240335"/>
            <a:ext cx="8603020" cy="126292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3B24E2-A5AA-44A5-DE21-0A81248A019E}"/>
              </a:ext>
            </a:extLst>
          </p:cNvPr>
          <p:cNvSpPr txBox="1"/>
          <p:nvPr/>
        </p:nvSpPr>
        <p:spPr>
          <a:xfrm>
            <a:off x="838200" y="5380672"/>
            <a:ext cx="21670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"</a:t>
            </a:r>
            <a:r>
              <a:rPr lang="en-GB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UBM Live: structural page wireframes</a:t>
            </a:r>
            <a:r>
              <a:rPr lang="en-GB" dirty="0">
                <a:solidFill>
                  <a:schemeClr val="bg1"/>
                </a:solidFill>
              </a:rPr>
              <a:t>" by </a:t>
            </a:r>
            <a:r>
              <a:rPr lang="en-GB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 Enslin</a:t>
            </a:r>
            <a:r>
              <a:rPr lang="en-GB" dirty="0">
                <a:solidFill>
                  <a:schemeClr val="bg1"/>
                </a:solidFill>
              </a:rPr>
              <a:t> is licensed under </a:t>
            </a:r>
            <a:r>
              <a:rPr lang="en-GB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2.0</a:t>
            </a:r>
            <a:r>
              <a:rPr lang="en-GB" dirty="0">
                <a:solidFill>
                  <a:schemeClr val="bg1"/>
                </a:solidFill>
              </a:rPr>
              <a:t>. </a:t>
            </a:r>
          </a:p>
          <a:p>
            <a:endParaRPr lang="en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29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FABF14-2CED-0020-764F-533EFBDC6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highlight>
                  <a:srgbClr val="000000"/>
                </a:highlight>
              </a:rPr>
              <a:t>Mix and match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0EE0F1-FCC4-1F7C-20AF-9F0C1B636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03020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FABF14-2CED-0020-764F-533EFBDC6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highlight>
                  <a:srgbClr val="000000"/>
                </a:highlight>
              </a:rPr>
              <a:t>Reportback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0EE0F1-FCC4-1F7C-20AF-9F0C1B636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73485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11AB5-F6C6-77D7-3304-75416F5273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E" dirty="0">
                <a:highlight>
                  <a:srgbClr val="000000"/>
                </a:highlight>
              </a:rPr>
              <a:t>Thanks for participating!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D02EB-1329-287D-0085-D0669978E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973423"/>
          </a:xfrm>
        </p:spPr>
        <p:txBody>
          <a:bodyPr>
            <a:normAutofit/>
          </a:bodyPr>
          <a:lstStyle/>
          <a:p>
            <a:r>
              <a:rPr lang="en-DE" dirty="0"/>
              <a:t>A workshop by:</a:t>
            </a:r>
          </a:p>
          <a:p>
            <a:r>
              <a:rPr lang="en-DE" dirty="0"/>
              <a:t>Daan Rutten (d.rutten@uvt.nl)</a:t>
            </a:r>
          </a:p>
          <a:p>
            <a:r>
              <a:rPr lang="en-DE" dirty="0"/>
              <a:t>Chris Hartgerink (chris@libscie.org)</a:t>
            </a:r>
          </a:p>
          <a:p>
            <a:endParaRPr lang="en-DE" dirty="0"/>
          </a:p>
          <a:p>
            <a:r>
              <a:rPr lang="en-DE" dirty="0"/>
              <a:t>Two questions:</a:t>
            </a:r>
          </a:p>
          <a:p>
            <a:r>
              <a:rPr lang="en-GB" dirty="0"/>
              <a:t>http://</a:t>
            </a:r>
            <a:r>
              <a:rPr lang="en-GB" dirty="0" err="1"/>
              <a:t>bit.ly</a:t>
            </a:r>
            <a:r>
              <a:rPr lang="en-GB" dirty="0"/>
              <a:t>/</a:t>
            </a:r>
            <a:r>
              <a:rPr lang="en-GB" dirty="0" err="1"/>
              <a:t>recognitionrewards</a:t>
            </a:r>
            <a:endParaRPr lang="en-DE" dirty="0"/>
          </a:p>
        </p:txBody>
      </p:sp>
      <p:pic>
        <p:nvPicPr>
          <p:cNvPr id="5" name="Google Shape;140;p19">
            <a:extLst>
              <a:ext uri="{FF2B5EF4-FFF2-40B4-BE49-F238E27FC236}">
                <a16:creationId xmlns:a16="http://schemas.microsoft.com/office/drawing/2014/main" id="{83D07C94-67B3-C2D0-0F2B-7A0E6EBB015B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-183775" y="4125686"/>
            <a:ext cx="3778342" cy="310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5103EBA-86A7-E1F9-C5F1-6E39AD196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649682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B88095-942A-0279-F22C-62B54090DD78}"/>
              </a:ext>
            </a:extLst>
          </p:cNvPr>
          <p:cNvSpPr txBox="1"/>
          <p:nvPr/>
        </p:nvSpPr>
        <p:spPr>
          <a:xfrm>
            <a:off x="4789329" y="1946831"/>
            <a:ext cx="261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doi: </a:t>
            </a:r>
            <a:r>
              <a:rPr lang="en-GB" dirty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10.53962/vaq3-x2tv</a:t>
            </a:r>
            <a:r>
              <a:rPr lang="en-DE" dirty="0"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015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DAC8D-DB2E-A756-A6FF-03C669A52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highlight>
                  <a:srgbClr val="000000"/>
                </a:highlight>
              </a:rPr>
              <a:t>Spectogram exercise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D2BCB-4CAB-4E2D-ABA8-AB5E86930F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>
                <a:solidFill>
                  <a:schemeClr val="bg1"/>
                </a:solidFill>
              </a:rPr>
              <a:t>Statements</a:t>
            </a:r>
          </a:p>
        </p:txBody>
      </p:sp>
    </p:spTree>
    <p:extLst>
      <p:ext uri="{BB962C8B-B14F-4D97-AF65-F5344CB8AC3E}">
        <p14:creationId xmlns:p14="http://schemas.microsoft.com/office/powerpoint/2010/main" val="214014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D6EC-FD38-6D36-6D35-4C0A2C1AD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highlight>
                  <a:srgbClr val="000000"/>
                </a:highlight>
              </a:rPr>
              <a:t>I am excited for this workshop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05353-7D02-5A47-7596-6548A63BA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6757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D6EC-FD38-6D36-6D35-4C0A2C1AD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highlight>
                  <a:srgbClr val="000000"/>
                </a:highlight>
              </a:rPr>
              <a:t>CVs allow me to present all my accomplishments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05353-7D02-5A47-7596-6548A63BA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8402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D6EC-FD38-6D36-6D35-4C0A2C1AD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highlight>
                  <a:srgbClr val="000000"/>
                </a:highlight>
              </a:rPr>
              <a:t>The current CV is future proof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05353-7D02-5A47-7596-6548A63BA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6208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7809D-EBF6-8FA8-455D-737DE2EF3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highlight>
                  <a:srgbClr val="000000"/>
                </a:highlight>
              </a:rPr>
              <a:t>Agenda (75min)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F2ADB-9075-0436-8F96-177EC98D8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DE" dirty="0"/>
              <a:t>Welcome – 10min</a:t>
            </a:r>
          </a:p>
          <a:p>
            <a:pPr marL="514350" indent="-514350">
              <a:buFont typeface="+mj-lt"/>
              <a:buAutoNum type="arabicPeriod"/>
            </a:pPr>
            <a:r>
              <a:rPr lang="en-DE" dirty="0"/>
              <a:t>Brainstorm – 10min</a:t>
            </a:r>
          </a:p>
          <a:p>
            <a:pPr marL="514350" indent="-514350">
              <a:buFont typeface="+mj-lt"/>
              <a:buAutoNum type="arabicPeriod"/>
            </a:pPr>
            <a:r>
              <a:rPr lang="en-DE" dirty="0"/>
              <a:t>Make groups – 5min</a:t>
            </a:r>
          </a:p>
          <a:p>
            <a:pPr marL="514350" indent="-514350">
              <a:buFont typeface="+mj-lt"/>
              <a:buAutoNum type="arabicPeriod"/>
            </a:pPr>
            <a:r>
              <a:rPr lang="en-DE" dirty="0"/>
              <a:t>“Rough sketching” exercise – 20min </a:t>
            </a:r>
          </a:p>
          <a:p>
            <a:pPr marL="514350" indent="-514350">
              <a:buFont typeface="+mj-lt"/>
              <a:buAutoNum type="arabicPeriod"/>
            </a:pPr>
            <a:r>
              <a:rPr lang="en-DE" dirty="0"/>
              <a:t>Mix and match – 15min</a:t>
            </a:r>
          </a:p>
          <a:p>
            <a:pPr marL="514350" indent="-514350">
              <a:buFont typeface="+mj-lt"/>
              <a:buAutoNum type="arabicPeriod"/>
            </a:pPr>
            <a:r>
              <a:rPr lang="en-DE" dirty="0"/>
              <a:t>Share out – 10min</a:t>
            </a:r>
          </a:p>
        </p:txBody>
      </p:sp>
    </p:spTree>
    <p:extLst>
      <p:ext uri="{BB962C8B-B14F-4D97-AF65-F5344CB8AC3E}">
        <p14:creationId xmlns:p14="http://schemas.microsoft.com/office/powerpoint/2010/main" val="2838305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aper on wall">
            <a:extLst>
              <a:ext uri="{FF2B5EF4-FFF2-40B4-BE49-F238E27FC236}">
                <a16:creationId xmlns:a16="http://schemas.microsoft.com/office/drawing/2014/main" id="{3648029F-15ED-96BE-5EB4-40FF912E3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7" b="35876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22F0D3-2FD1-3A07-F4FA-2F3D7D60A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Brainstorm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9A853-2FC0-0FB7-08AE-2FFBD9B9D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What elements should go into a CV?</a:t>
            </a:r>
          </a:p>
        </p:txBody>
      </p:sp>
    </p:spTree>
    <p:extLst>
      <p:ext uri="{BB962C8B-B14F-4D97-AF65-F5344CB8AC3E}">
        <p14:creationId xmlns:p14="http://schemas.microsoft.com/office/powerpoint/2010/main" val="2081603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A3BD3-5BAB-7203-2C6C-A86F95D2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84E1D-066E-CC0C-393F-9CA8FC7EEC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1026" name="Picture 2" descr="Resume Template by Krishna Priyatham Potluri">
            <a:extLst>
              <a:ext uri="{FF2B5EF4-FFF2-40B4-BE49-F238E27FC236}">
                <a16:creationId xmlns:a16="http://schemas.microsoft.com/office/drawing/2014/main" id="{1C892AC5-9F24-3F09-92D9-9AD2BD983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8040" cy="1070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0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A3BD3-5BAB-7203-2C6C-A86F95D2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84E1D-066E-CC0C-393F-9CA8FC7EEC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1026" name="Picture 2" descr="Resume Template by Krishna Priyatham Potluri">
            <a:extLst>
              <a:ext uri="{FF2B5EF4-FFF2-40B4-BE49-F238E27FC236}">
                <a16:creationId xmlns:a16="http://schemas.microsoft.com/office/drawing/2014/main" id="{1C892AC5-9F24-3F09-92D9-9AD2BD983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8040" cy="1070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A89FA90-C9A2-D510-D0B3-29F6F2809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715" y="-2925"/>
            <a:ext cx="7772400" cy="673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38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1052</Words>
  <Application>Microsoft Macintosh PowerPoint</Application>
  <PresentationFormat>Widescreen</PresentationFormat>
  <Paragraphs>134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Noto Sans Display</vt:lpstr>
      <vt:lpstr>Office Theme</vt:lpstr>
      <vt:lpstr>The Alternative CV</vt:lpstr>
      <vt:lpstr>Spectogram exercise</vt:lpstr>
      <vt:lpstr>I am excited for this workshop</vt:lpstr>
      <vt:lpstr>CVs allow me to present all my accomplishments</vt:lpstr>
      <vt:lpstr>The current CV is future proof</vt:lpstr>
      <vt:lpstr>Agenda (75min)</vt:lpstr>
      <vt:lpstr>Brainstorm</vt:lpstr>
      <vt:lpstr>PowerPoint Presentation</vt:lpstr>
      <vt:lpstr>PowerPoint Presentation</vt:lpstr>
      <vt:lpstr>PowerPoint Presentation</vt:lpstr>
      <vt:lpstr>Brainstorm</vt:lpstr>
      <vt:lpstr>Wireframing</vt:lpstr>
      <vt:lpstr>Element: Image</vt:lpstr>
      <vt:lpstr>Element: Text</vt:lpstr>
      <vt:lpstr>Example</vt:lpstr>
      <vt:lpstr>Mix and match</vt:lpstr>
      <vt:lpstr>Reportback</vt:lpstr>
      <vt:lpstr>Thanks for participating!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(75min)</dc:title>
  <dc:creator>Chris Hartgerink</dc:creator>
  <cp:lastModifiedBy>Chris Hartgerink</cp:lastModifiedBy>
  <cp:revision>4</cp:revision>
  <dcterms:created xsi:type="dcterms:W3CDTF">2023-03-29T07:45:02Z</dcterms:created>
  <dcterms:modified xsi:type="dcterms:W3CDTF">2023-04-13T07:39:17Z</dcterms:modified>
</cp:coreProperties>
</file>